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1"/>
  </p:notesMasterIdLst>
  <p:sldIdLst>
    <p:sldId id="256" r:id="rId2"/>
    <p:sldId id="257" r:id="rId3"/>
    <p:sldId id="263" r:id="rId4"/>
    <p:sldId id="259" r:id="rId5"/>
    <p:sldId id="258" r:id="rId6"/>
    <p:sldId id="264" r:id="rId7"/>
    <p:sldId id="260" r:id="rId8"/>
    <p:sldId id="265" r:id="rId9"/>
    <p:sldId id="262"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6B7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3" autoAdjust="0"/>
    <p:restoredTop sz="98974" autoAdjust="0"/>
  </p:normalViewPr>
  <p:slideViewPr>
    <p:cSldViewPr snapToGrid="0" snapToObjects="1">
      <p:cViewPr>
        <p:scale>
          <a:sx n="121" d="100"/>
          <a:sy n="121" d="100"/>
        </p:scale>
        <p:origin x="-488" y="63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jpg>
</file>

<file path=ppt/media/image11.png>
</file>

<file path=ppt/media/image12.png>
</file>

<file path=ppt/media/image13.jpg>
</file>

<file path=ppt/media/image14.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B0AF1D-641A-1C4F-99D0-5A6AC953BC9E}" type="datetimeFigureOut">
              <a:rPr lang="en-US" smtClean="0"/>
              <a:t>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D37B76A-07FA-8445-B881-ECCB78ED39EA}" type="slidenum">
              <a:rPr lang="en-US" smtClean="0"/>
              <a:t>‹#›</a:t>
            </a:fld>
            <a:endParaRPr lang="en-US"/>
          </a:p>
        </p:txBody>
      </p:sp>
    </p:spTree>
    <p:extLst>
      <p:ext uri="{BB962C8B-B14F-4D97-AF65-F5344CB8AC3E}">
        <p14:creationId xmlns:p14="http://schemas.microsoft.com/office/powerpoint/2010/main" val="41015897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37B76A-07FA-8445-B881-ECCB78ED39EA}" type="slidenum">
              <a:rPr lang="en-US" smtClean="0"/>
              <a:t>5</a:t>
            </a:fld>
            <a:endParaRPr lang="en-US"/>
          </a:p>
        </p:txBody>
      </p:sp>
    </p:spTree>
    <p:extLst>
      <p:ext uri="{BB962C8B-B14F-4D97-AF65-F5344CB8AC3E}">
        <p14:creationId xmlns:p14="http://schemas.microsoft.com/office/powerpoint/2010/main" val="1578100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ound Same Side Corner Rectangle 6"/>
          <p:cNvSpPr/>
          <p:nvPr/>
        </p:nvSpPr>
        <p:spPr>
          <a:xfrm rot="16200000">
            <a:off x="1066801" y="1603786"/>
            <a:ext cx="3474720" cy="3474720"/>
          </a:xfrm>
          <a:prstGeom prst="round2SameRect">
            <a:avLst>
              <a:gd name="adj1" fmla="val 312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4" name="Date Placeholder 3"/>
          <p:cNvSpPr>
            <a:spLocks noGrp="1"/>
          </p:cNvSpPr>
          <p:nvPr>
            <p:ph type="dt" sz="half" idx="10"/>
          </p:nvPr>
        </p:nvSpPr>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a:xfrm>
            <a:off x="457200" y="6356350"/>
            <a:ext cx="2895600" cy="365125"/>
          </a:xfrm>
        </p:spPr>
        <p:txBody>
          <a:bodyPr/>
          <a:lstStyle/>
          <a:p>
            <a:endParaRPr lang="en-US"/>
          </a:p>
        </p:txBody>
      </p:sp>
      <p:sp>
        <p:nvSpPr>
          <p:cNvPr id="6" name="Slide Number Placeholder 5"/>
          <p:cNvSpPr>
            <a:spLocks noGrp="1"/>
          </p:cNvSpPr>
          <p:nvPr>
            <p:ph type="sldNum" sz="quarter" idx="12"/>
          </p:nvPr>
        </p:nvSpPr>
        <p:spPr>
          <a:xfrm>
            <a:off x="4267200" y="6356350"/>
            <a:ext cx="609600" cy="365125"/>
          </a:xfrm>
        </p:spPr>
        <p:txBody>
          <a:bodyPr vert="horz" lIns="91440" tIns="45720" rIns="91440" bIns="45720" rtlCol="0" anchor="ctr"/>
          <a:lstStyle>
            <a:lvl1pPr marL="0" algn="ctr" defTabSz="914400" rtl="0" eaLnBrk="1" latinLnBrk="0" hangingPunct="1">
              <a:defRPr sz="900" b="1" kern="1200">
                <a:solidFill>
                  <a:schemeClr val="bg1">
                    <a:lumMod val="75000"/>
                  </a:schemeClr>
                </a:solidFill>
                <a:latin typeface="+mn-lt"/>
                <a:ea typeface="+mn-ea"/>
                <a:cs typeface="+mn-cs"/>
              </a:defRPr>
            </a:lvl1pPr>
          </a:lstStyle>
          <a:p>
            <a:fld id="{2754ED01-E2A0-4C1E-8E21-014B99041579}" type="slidenum">
              <a:rPr lang="en-US" smtClean="0"/>
              <a:pPr/>
              <a:t>‹#›</a:t>
            </a:fld>
            <a:endParaRPr lang="en-US"/>
          </a:p>
        </p:txBody>
      </p:sp>
      <p:sp>
        <p:nvSpPr>
          <p:cNvPr id="13" name="Round Same Side Corner Rectangle 12"/>
          <p:cNvSpPr/>
          <p:nvPr/>
        </p:nvSpPr>
        <p:spPr>
          <a:xfrm rot="5400000" flipH="1">
            <a:off x="4572000" y="1603786"/>
            <a:ext cx="3474720" cy="3474720"/>
          </a:xfrm>
          <a:prstGeom prst="round2SameRect">
            <a:avLst>
              <a:gd name="adj1" fmla="val 3122"/>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4651248" y="1680881"/>
            <a:ext cx="3273552" cy="1640541"/>
          </a:xfrm>
        </p:spPr>
        <p:txBody>
          <a:bodyPr vert="horz" lIns="91440" tIns="0" rIns="91440" bIns="0" rtlCol="0" anchor="b" anchorCtr="0">
            <a:noAutofit/>
          </a:bodyPr>
          <a:lstStyle>
            <a:lvl1pPr algn="ctr" defTabSz="914400" rtl="0" eaLnBrk="1" latinLnBrk="0" hangingPunct="1">
              <a:lnSpc>
                <a:spcPts val="4000"/>
              </a:lnSpc>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4651248" y="3384176"/>
            <a:ext cx="3273552" cy="530352"/>
          </a:xfrm>
        </p:spPr>
        <p:txBody>
          <a:bodyPr vert="horz" lIns="91440" tIns="0" rIns="91440" bIns="0" rtlCol="0">
            <a:normAutofit/>
          </a:bodyPr>
          <a:lstStyle>
            <a:lvl1pPr marL="0" indent="0" algn="ctr" defTabSz="914400" rtl="0" eaLnBrk="1" latinLnBrk="0" hangingPunct="1">
              <a:spcBef>
                <a:spcPts val="0"/>
              </a:spcBef>
              <a:buClr>
                <a:schemeClr val="accent1"/>
              </a:buClr>
              <a:buSzPct val="130000"/>
              <a:buFont typeface="Wingdings" pitchFamily="2" charset="2"/>
              <a:buNone/>
              <a:defRPr sz="1400" kern="120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grpSp>
        <p:nvGrpSpPr>
          <p:cNvPr id="14" name="Group 13"/>
          <p:cNvGrpSpPr/>
          <p:nvPr userDrawn="1"/>
        </p:nvGrpSpPr>
        <p:grpSpPr>
          <a:xfrm rot="20883288">
            <a:off x="4176810" y="1497726"/>
            <a:ext cx="4627824" cy="4833603"/>
            <a:chOff x="842682" y="3124200"/>
            <a:chExt cx="839353" cy="824399"/>
          </a:xfrm>
        </p:grpSpPr>
        <p:sp>
          <p:nvSpPr>
            <p:cNvPr id="15" name="Oval 14"/>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Oval 15"/>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Oval 16"/>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12" name="Picture Placeholder 11"/>
          <p:cNvSpPr>
            <a:spLocks noGrp="1"/>
          </p:cNvSpPr>
          <p:nvPr>
            <p:ph type="pic" sz="quarter" idx="13"/>
          </p:nvPr>
        </p:nvSpPr>
        <p:spPr>
          <a:xfrm>
            <a:off x="3429001" y="450850"/>
            <a:ext cx="4922184" cy="4611688"/>
          </a:xfrm>
          <a:prstGeom prst="roundRect">
            <a:avLst>
              <a:gd name="adj" fmla="val 3826"/>
            </a:avLst>
          </a:prstGeom>
          <a:noFill/>
        </p:spPr>
        <p:txBody>
          <a:bodyPr/>
          <a:lstStyle>
            <a:lvl1pPr>
              <a:buNone/>
              <a:defRPr/>
            </a:lvl1pPr>
          </a:lstStyle>
          <a:p>
            <a:r>
              <a:rPr lang="en-US" smtClean="0"/>
              <a:t>Drag picture to placeholder or click icon to add</a:t>
            </a:r>
            <a:endParaRPr/>
          </a:p>
        </p:txBody>
      </p:sp>
      <p:sp>
        <p:nvSpPr>
          <p:cNvPr id="2" name="Title 1"/>
          <p:cNvSpPr>
            <a:spLocks noGrp="1"/>
          </p:cNvSpPr>
          <p:nvPr>
            <p:ph type="title"/>
          </p:nvPr>
        </p:nvSpPr>
        <p:spPr>
          <a:xfrm>
            <a:off x="3426758" y="5069541"/>
            <a:ext cx="4924425" cy="662519"/>
          </a:xfrm>
        </p:spPr>
        <p:txBody>
          <a:bodyPr anchor="b"/>
          <a:lstStyle>
            <a:lvl1pPr algn="l">
              <a:defRPr sz="1800" b="0"/>
            </a:lvl1pPr>
          </a:lstStyle>
          <a:p>
            <a:r>
              <a:rPr lang="en-US" smtClean="0"/>
              <a:t>Click to edit Master title style</a:t>
            </a:r>
            <a:endParaRPr/>
          </a:p>
        </p:txBody>
      </p:sp>
      <p:sp>
        <p:nvSpPr>
          <p:cNvPr id="4" name="Text Placeholder 3"/>
          <p:cNvSpPr>
            <a:spLocks noGrp="1"/>
          </p:cNvSpPr>
          <p:nvPr>
            <p:ph type="body" sz="half" idx="2"/>
          </p:nvPr>
        </p:nvSpPr>
        <p:spPr>
          <a:xfrm>
            <a:off x="3426759" y="5732060"/>
            <a:ext cx="4924425" cy="627797"/>
          </a:xfrm>
        </p:spPr>
        <p:txBody>
          <a:bodyPr/>
          <a:lstStyle>
            <a:lvl1pPr marL="0" indent="0">
              <a:spcBef>
                <a:spcPct val="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with Caption, Alt.">
    <p:spTree>
      <p:nvGrpSpPr>
        <p:cNvPr id="1" name=""/>
        <p:cNvGrpSpPr/>
        <p:nvPr/>
      </p:nvGrpSpPr>
      <p:grpSpPr>
        <a:xfrm>
          <a:off x="0" y="0"/>
          <a:ext cx="0" cy="0"/>
          <a:chOff x="0" y="0"/>
          <a:chExt cx="0" cy="0"/>
        </a:xfrm>
      </p:grpSpPr>
      <p:sp>
        <p:nvSpPr>
          <p:cNvPr id="12" name="Picture Placeholder 11"/>
          <p:cNvSpPr>
            <a:spLocks noGrp="1"/>
          </p:cNvSpPr>
          <p:nvPr>
            <p:ph type="pic" sz="quarter" idx="13"/>
          </p:nvPr>
        </p:nvSpPr>
        <p:spPr>
          <a:xfrm>
            <a:off x="3021106" y="1609725"/>
            <a:ext cx="5343525" cy="2281238"/>
          </a:xfrm>
          <a:prstGeom prst="roundRect">
            <a:avLst>
              <a:gd name="adj" fmla="val 3826"/>
            </a:avLst>
          </a:prstGeom>
          <a:noFill/>
        </p:spPr>
        <p:txBody>
          <a:bodyPr/>
          <a:lstStyle>
            <a:lvl1pPr>
              <a:buNone/>
              <a:defRPr/>
            </a:lvl1pPr>
          </a:lstStyle>
          <a:p>
            <a:r>
              <a:rPr lang="en-US" smtClean="0"/>
              <a:t>Drag picture to placeholder or click icon to add</a:t>
            </a:r>
            <a:endParaRPr/>
          </a:p>
        </p:txBody>
      </p:sp>
      <p:sp>
        <p:nvSpPr>
          <p:cNvPr id="2" name="Title 1"/>
          <p:cNvSpPr>
            <a:spLocks noGrp="1"/>
          </p:cNvSpPr>
          <p:nvPr>
            <p:ph type="title"/>
          </p:nvPr>
        </p:nvSpPr>
        <p:spPr>
          <a:xfrm>
            <a:off x="2948318" y="3904812"/>
            <a:ext cx="5416313" cy="681892"/>
          </a:xfrm>
        </p:spPr>
        <p:txBody>
          <a:bodyPr anchor="b"/>
          <a:lstStyle>
            <a:lvl1pPr algn="l">
              <a:defRPr sz="1800" b="0"/>
            </a:lvl1pPr>
          </a:lstStyle>
          <a:p>
            <a:r>
              <a:rPr lang="en-US" smtClean="0"/>
              <a:t>Click to edit Master title style</a:t>
            </a:r>
            <a:endParaRPr/>
          </a:p>
        </p:txBody>
      </p:sp>
      <p:sp>
        <p:nvSpPr>
          <p:cNvPr id="4" name="Text Placeholder 3"/>
          <p:cNvSpPr>
            <a:spLocks noGrp="1"/>
          </p:cNvSpPr>
          <p:nvPr>
            <p:ph type="body" sz="half" idx="2"/>
          </p:nvPr>
        </p:nvSpPr>
        <p:spPr>
          <a:xfrm>
            <a:off x="2948319" y="4586704"/>
            <a:ext cx="5416313" cy="627797"/>
          </a:xfrm>
        </p:spPr>
        <p:txBody>
          <a:bodyPr/>
          <a:lstStyle>
            <a:lvl1pPr marL="0" indent="0">
              <a:spcBef>
                <a:spcPct val="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12" name="Picture Placeholder 11"/>
          <p:cNvSpPr>
            <a:spLocks noGrp="1"/>
          </p:cNvSpPr>
          <p:nvPr>
            <p:ph type="pic" sz="quarter" idx="13"/>
          </p:nvPr>
        </p:nvSpPr>
        <p:spPr>
          <a:xfrm>
            <a:off x="3021106" y="443552"/>
            <a:ext cx="5343525" cy="2281238"/>
          </a:xfrm>
          <a:prstGeom prst="round2SameRect">
            <a:avLst>
              <a:gd name="adj1" fmla="val 5300"/>
              <a:gd name="adj2" fmla="val 0"/>
            </a:avLst>
          </a:prstGeom>
          <a:noFill/>
        </p:spPr>
        <p:txBody>
          <a:bodyPr/>
          <a:lstStyle>
            <a:lvl1pPr marL="0" indent="0">
              <a:buNone/>
              <a:defRPr/>
            </a:lvl1pPr>
          </a:lstStyle>
          <a:p>
            <a:r>
              <a:rPr lang="en-US" smtClean="0"/>
              <a:t>Drag picture to placeholder or click icon to add</a:t>
            </a:r>
            <a:endParaRPr/>
          </a:p>
        </p:txBody>
      </p:sp>
      <p:sp>
        <p:nvSpPr>
          <p:cNvPr id="2" name="Title 1"/>
          <p:cNvSpPr>
            <a:spLocks noGrp="1"/>
          </p:cNvSpPr>
          <p:nvPr>
            <p:ph type="title"/>
          </p:nvPr>
        </p:nvSpPr>
        <p:spPr>
          <a:xfrm>
            <a:off x="2948318" y="5055855"/>
            <a:ext cx="5416313" cy="681892"/>
          </a:xfrm>
        </p:spPr>
        <p:txBody>
          <a:bodyPr anchor="b"/>
          <a:lstStyle>
            <a:lvl1pPr algn="l">
              <a:defRPr sz="1800" b="0"/>
            </a:lvl1pPr>
          </a:lstStyle>
          <a:p>
            <a:r>
              <a:rPr lang="en-US" smtClean="0"/>
              <a:t>Click to edit Master title style</a:t>
            </a:r>
            <a:endParaRPr/>
          </a:p>
        </p:txBody>
      </p:sp>
      <p:sp>
        <p:nvSpPr>
          <p:cNvPr id="4" name="Text Placeholder 3"/>
          <p:cNvSpPr>
            <a:spLocks noGrp="1"/>
          </p:cNvSpPr>
          <p:nvPr>
            <p:ph type="body" sz="half" idx="2"/>
          </p:nvPr>
        </p:nvSpPr>
        <p:spPr>
          <a:xfrm>
            <a:off x="2948319" y="5737747"/>
            <a:ext cx="5416313" cy="627797"/>
          </a:xfrm>
        </p:spPr>
        <p:txBody>
          <a:bodyPr/>
          <a:lstStyle>
            <a:lvl1pPr marL="0" indent="0">
              <a:spcBef>
                <a:spcPct val="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
        <p:nvSpPr>
          <p:cNvPr id="13" name="Picture Placeholder 11"/>
          <p:cNvSpPr>
            <a:spLocks noGrp="1"/>
          </p:cNvSpPr>
          <p:nvPr>
            <p:ph type="pic" sz="quarter" idx="14"/>
          </p:nvPr>
        </p:nvSpPr>
        <p:spPr>
          <a:xfrm flipH="1" flipV="1">
            <a:off x="3021106" y="2756848"/>
            <a:ext cx="2642616" cy="2281238"/>
          </a:xfrm>
          <a:prstGeom prst="round1Rect">
            <a:avLst>
              <a:gd name="adj" fmla="val 9488"/>
            </a:avLst>
          </a:prstGeom>
          <a:blipFill dpi="0" rotWithShape="0">
            <a:blip r:embed="rId2" cstate="print"/>
            <a:srcRect/>
            <a:stretch>
              <a:fillRect/>
            </a:stretch>
          </a:blipFill>
        </p:spPr>
        <p:txBody>
          <a:bodyPr vert="horz" lIns="91440" tIns="45720" rIns="91440" bIns="45720" rtlCol="0" anchor="b" anchorCtr="1">
            <a:normAutofit/>
            <a:scene3d>
              <a:camera prst="orthographicFront">
                <a:rot lat="0" lon="0" rev="10800000"/>
              </a:camera>
              <a:lightRig rig="threePt" dir="t"/>
            </a:scene3d>
          </a:bodyPr>
          <a:lstStyle>
            <a:lvl1pPr marL="0" indent="0" algn="l" defTabSz="914400" rtl="0" eaLnBrk="1" latinLnBrk="0" hangingPunct="1">
              <a:spcBef>
                <a:spcPts val="1800"/>
              </a:spcBef>
              <a:buClr>
                <a:schemeClr val="accent1"/>
              </a:buClr>
              <a:buSzPct val="130000"/>
              <a:buFont typeface="Wingdings" pitchFamily="2" charset="2"/>
              <a:buNone/>
              <a:defRPr sz="1600" kern="1200">
                <a:solidFill>
                  <a:schemeClr val="tx1">
                    <a:lumMod val="75000"/>
                    <a:lumOff val="25000"/>
                  </a:schemeClr>
                </a:solidFill>
                <a:latin typeface="+mn-lt"/>
                <a:ea typeface="+mn-ea"/>
                <a:cs typeface="+mn-cs"/>
              </a:defRPr>
            </a:lvl1pPr>
          </a:lstStyle>
          <a:p>
            <a:r>
              <a:rPr lang="en-US" smtClean="0"/>
              <a:t>Drag picture to placeholder or click icon to add</a:t>
            </a:r>
            <a:endParaRPr/>
          </a:p>
        </p:txBody>
      </p:sp>
      <p:sp>
        <p:nvSpPr>
          <p:cNvPr id="14" name="Picture Placeholder 11"/>
          <p:cNvSpPr>
            <a:spLocks noGrp="1"/>
          </p:cNvSpPr>
          <p:nvPr>
            <p:ph type="pic" sz="quarter" idx="15"/>
          </p:nvPr>
        </p:nvSpPr>
        <p:spPr>
          <a:xfrm flipV="1">
            <a:off x="5722015" y="2756848"/>
            <a:ext cx="2642616" cy="2281238"/>
          </a:xfrm>
          <a:prstGeom prst="round1Rect">
            <a:avLst>
              <a:gd name="adj" fmla="val 9488"/>
            </a:avLst>
          </a:prstGeom>
          <a:blipFill dpi="0" rotWithShape="0">
            <a:blip r:embed="rId2" cstate="print"/>
            <a:srcRect/>
            <a:stretch>
              <a:fillRect/>
            </a:stretch>
          </a:blipFill>
        </p:spPr>
        <p:txBody>
          <a:bodyPr vert="horz" lIns="91440" tIns="45720" rIns="91440" bIns="45720" rtlCol="0" anchor="b" anchorCtr="1">
            <a:normAutofit/>
            <a:scene3d>
              <a:camera prst="orthographicFront">
                <a:rot lat="0" lon="0" rev="10800000"/>
              </a:camera>
              <a:lightRig rig="threePt" dir="t"/>
            </a:scene3d>
          </a:bodyPr>
          <a:lstStyle>
            <a:lvl1pPr marL="0" indent="0" algn="l" defTabSz="914400" rtl="0" eaLnBrk="1" latinLnBrk="0" hangingPunct="1">
              <a:spcBef>
                <a:spcPts val="1800"/>
              </a:spcBef>
              <a:buClr>
                <a:schemeClr val="accent1"/>
              </a:buClr>
              <a:buSzPct val="130000"/>
              <a:buFont typeface="Wingdings" pitchFamily="2" charset="2"/>
              <a:buNone/>
              <a:defRPr sz="1600" kern="1200">
                <a:solidFill>
                  <a:schemeClr val="tx1">
                    <a:lumMod val="75000"/>
                    <a:lumOff val="25000"/>
                  </a:schemeClr>
                </a:solidFill>
                <a:latin typeface="+mn-lt"/>
                <a:ea typeface="+mn-ea"/>
                <a:cs typeface="+mn-cs"/>
              </a:defRPr>
            </a:lvl1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 Pictures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48318" y="5055855"/>
            <a:ext cx="5416313" cy="681892"/>
          </a:xfrm>
        </p:spPr>
        <p:txBody>
          <a:bodyPr anchor="b"/>
          <a:lstStyle>
            <a:lvl1pPr algn="l">
              <a:defRPr sz="1800" b="0"/>
            </a:lvl1pPr>
          </a:lstStyle>
          <a:p>
            <a:r>
              <a:rPr lang="en-US" smtClean="0"/>
              <a:t>Click to edit Master title style</a:t>
            </a:r>
            <a:endParaRPr/>
          </a:p>
        </p:txBody>
      </p:sp>
      <p:sp>
        <p:nvSpPr>
          <p:cNvPr id="4" name="Text Placeholder 3"/>
          <p:cNvSpPr>
            <a:spLocks noGrp="1"/>
          </p:cNvSpPr>
          <p:nvPr>
            <p:ph type="body" sz="half" idx="2"/>
          </p:nvPr>
        </p:nvSpPr>
        <p:spPr>
          <a:xfrm>
            <a:off x="2948319" y="5737747"/>
            <a:ext cx="5416313" cy="627797"/>
          </a:xfrm>
        </p:spPr>
        <p:txBody>
          <a:bodyPr/>
          <a:lstStyle>
            <a:lvl1pPr marL="0" indent="0">
              <a:spcBef>
                <a:spcPct val="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
        <p:nvSpPr>
          <p:cNvPr id="13" name="Picture Placeholder 11"/>
          <p:cNvSpPr>
            <a:spLocks noGrp="1"/>
          </p:cNvSpPr>
          <p:nvPr>
            <p:ph type="pic" sz="quarter" idx="14"/>
          </p:nvPr>
        </p:nvSpPr>
        <p:spPr>
          <a:xfrm flipH="1" flipV="1">
            <a:off x="3021106" y="2756848"/>
            <a:ext cx="2642616" cy="2281238"/>
          </a:xfrm>
          <a:prstGeom prst="round1Rect">
            <a:avLst>
              <a:gd name="adj" fmla="val 9488"/>
            </a:avLst>
          </a:prstGeom>
          <a:blipFill dpi="0" rotWithShape="0">
            <a:blip r:embed="rId2" cstate="print"/>
            <a:srcRect/>
            <a:stretch>
              <a:fillRect/>
            </a:stretch>
          </a:blipFill>
        </p:spPr>
        <p:txBody>
          <a:bodyPr vert="horz" anchor="b" anchorCtr="1">
            <a:normAutofit/>
            <a:scene3d>
              <a:camera prst="orthographicFront">
                <a:rot lat="0" lon="0" rev="10800000"/>
              </a:camera>
              <a:lightRig rig="threePt" dir="t"/>
            </a:scene3d>
          </a:bodyPr>
          <a:lstStyle>
            <a:lvl1pPr marL="0" indent="0">
              <a:buNone/>
              <a:defRPr sz="1600"/>
            </a:lvl1pPr>
          </a:lstStyle>
          <a:p>
            <a:r>
              <a:rPr lang="en-US" smtClean="0"/>
              <a:t>Drag picture to placeholder or click icon to add</a:t>
            </a:r>
            <a:endParaRPr/>
          </a:p>
        </p:txBody>
      </p:sp>
      <p:sp>
        <p:nvSpPr>
          <p:cNvPr id="14" name="Picture Placeholder 11"/>
          <p:cNvSpPr>
            <a:spLocks noGrp="1"/>
          </p:cNvSpPr>
          <p:nvPr>
            <p:ph type="pic" sz="quarter" idx="15"/>
          </p:nvPr>
        </p:nvSpPr>
        <p:spPr>
          <a:xfrm flipV="1">
            <a:off x="5723362" y="2756848"/>
            <a:ext cx="2642616" cy="2281238"/>
          </a:xfrm>
          <a:prstGeom prst="round1Rect">
            <a:avLst>
              <a:gd name="adj" fmla="val 9488"/>
            </a:avLst>
          </a:prstGeom>
          <a:blipFill dpi="0" rotWithShape="0">
            <a:blip r:embed="rId2" cstate="print"/>
            <a:srcRect/>
            <a:stretch>
              <a:fillRect/>
            </a:stretch>
          </a:blipFill>
        </p:spPr>
        <p:txBody>
          <a:bodyPr vert="horz" anchor="b" anchorCtr="1">
            <a:normAutofit/>
            <a:scene3d>
              <a:camera prst="orthographicFront">
                <a:rot lat="0" lon="0" rev="10800000"/>
              </a:camera>
              <a:lightRig rig="threePt" dir="t"/>
            </a:scene3d>
          </a:bodyPr>
          <a:lstStyle>
            <a:lvl1pPr marL="0" indent="0">
              <a:buNone/>
              <a:defRPr sz="1600"/>
            </a:lvl1pPr>
          </a:lstStyle>
          <a:p>
            <a:r>
              <a:rPr lang="en-US" smtClean="0"/>
              <a:t>Drag picture to placeholder or click icon to add</a:t>
            </a:r>
            <a:endParaRPr/>
          </a:p>
        </p:txBody>
      </p:sp>
      <p:sp>
        <p:nvSpPr>
          <p:cNvPr id="10" name="Picture Placeholder 11"/>
          <p:cNvSpPr>
            <a:spLocks noGrp="1"/>
          </p:cNvSpPr>
          <p:nvPr>
            <p:ph type="pic" sz="quarter" idx="16"/>
          </p:nvPr>
        </p:nvSpPr>
        <p:spPr>
          <a:xfrm flipH="1">
            <a:off x="3021106" y="437202"/>
            <a:ext cx="2642616" cy="2281238"/>
          </a:xfrm>
          <a:prstGeom prst="round1Rect">
            <a:avLst>
              <a:gd name="adj" fmla="val 9488"/>
            </a:avLst>
          </a:prstGeom>
          <a:blipFill dpi="0" rotWithShape="0">
            <a:blip r:embed="rId2" cstate="print"/>
            <a:srcRect/>
            <a:stretch>
              <a:fillRect/>
            </a:stretch>
          </a:blipFill>
        </p:spPr>
        <p:txBody>
          <a:bodyPr vert="horz" anchor="t" anchorCtr="1">
            <a:normAutofit/>
          </a:bodyPr>
          <a:lstStyle>
            <a:lvl1pPr marL="0" indent="0">
              <a:buNone/>
              <a:defRPr sz="1600"/>
            </a:lvl1pPr>
          </a:lstStyle>
          <a:p>
            <a:r>
              <a:rPr lang="en-US" smtClean="0"/>
              <a:t>Drag picture to placeholder or click icon to add</a:t>
            </a:r>
            <a:endParaRPr/>
          </a:p>
        </p:txBody>
      </p:sp>
      <p:sp>
        <p:nvSpPr>
          <p:cNvPr id="11" name="Picture Placeholder 11"/>
          <p:cNvSpPr>
            <a:spLocks noGrp="1"/>
          </p:cNvSpPr>
          <p:nvPr>
            <p:ph type="pic" sz="quarter" idx="17"/>
          </p:nvPr>
        </p:nvSpPr>
        <p:spPr>
          <a:xfrm>
            <a:off x="5723362" y="437202"/>
            <a:ext cx="2642616" cy="2281238"/>
          </a:xfrm>
          <a:prstGeom prst="round1Rect">
            <a:avLst>
              <a:gd name="adj" fmla="val 9488"/>
            </a:avLst>
          </a:prstGeom>
          <a:blipFill dpi="0" rotWithShape="0">
            <a:blip r:embed="rId2" cstate="print"/>
            <a:srcRect/>
            <a:stretch>
              <a:fillRect/>
            </a:stretch>
          </a:blipFill>
        </p:spPr>
        <p:txBody>
          <a:bodyPr vert="horz" anchor="t" anchorCtr="1">
            <a:normAutofit/>
          </a:bodyPr>
          <a:lstStyle>
            <a:lvl1pPr marL="0" indent="0">
              <a:buNone/>
              <a:defRPr sz="1600"/>
            </a:lvl1pPr>
          </a:lstStyle>
          <a:p>
            <a:r>
              <a:rPr lang="en-US" smtClean="0"/>
              <a:t>Drag picture to placeholder or click icon to add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 Pictures, 2 Captions">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5840505" y="1112198"/>
            <a:ext cx="2524126" cy="1998756"/>
          </a:xfrm>
        </p:spPr>
        <p:txBody>
          <a:bodyPr/>
          <a:lstStyle>
            <a:lvl1pPr marL="0" indent="0">
              <a:spcBef>
                <a:spcPts val="60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
        <p:nvSpPr>
          <p:cNvPr id="12" name="Picture Placeholder 11"/>
          <p:cNvSpPr>
            <a:spLocks noGrp="1"/>
          </p:cNvSpPr>
          <p:nvPr>
            <p:ph type="pic" sz="quarter" idx="13"/>
          </p:nvPr>
        </p:nvSpPr>
        <p:spPr>
          <a:xfrm>
            <a:off x="3021107" y="443551"/>
            <a:ext cx="2743200" cy="2968389"/>
          </a:xfrm>
          <a:prstGeom prst="round2SameRect">
            <a:avLst>
              <a:gd name="adj1" fmla="val 5300"/>
              <a:gd name="adj2" fmla="val 0"/>
            </a:avLst>
          </a:prstGeom>
          <a:noFill/>
        </p:spPr>
        <p:txBody>
          <a:bodyPr anchor="t" anchorCtr="1">
            <a:normAutofit/>
          </a:bodyPr>
          <a:lstStyle>
            <a:lvl1pPr marL="0" indent="0">
              <a:buNone/>
              <a:defRPr sz="1600"/>
            </a:lvl1pPr>
          </a:lstStyle>
          <a:p>
            <a:r>
              <a:rPr lang="en-US" smtClean="0"/>
              <a:t>Drag picture to placeholder or click icon to add</a:t>
            </a:r>
            <a:endParaRPr/>
          </a:p>
        </p:txBody>
      </p:sp>
      <p:sp>
        <p:nvSpPr>
          <p:cNvPr id="15" name="Picture Placeholder 11"/>
          <p:cNvSpPr>
            <a:spLocks noGrp="1"/>
          </p:cNvSpPr>
          <p:nvPr>
            <p:ph type="pic" sz="quarter" idx="14"/>
          </p:nvPr>
        </p:nvSpPr>
        <p:spPr>
          <a:xfrm flipV="1">
            <a:off x="3021107" y="3442648"/>
            <a:ext cx="2743200" cy="2968389"/>
          </a:xfrm>
          <a:prstGeom prst="round2SameRect">
            <a:avLst>
              <a:gd name="adj1" fmla="val 5300"/>
              <a:gd name="adj2" fmla="val 0"/>
            </a:avLst>
          </a:prstGeom>
          <a:blipFill dpi="0" rotWithShape="0">
            <a:blip r:embed="rId2" cstate="print"/>
            <a:srcRect/>
            <a:stretch>
              <a:fillRect/>
            </a:stretch>
          </a:blipFill>
        </p:spPr>
        <p:txBody>
          <a:bodyPr anchor="b" anchorCtr="1">
            <a:normAutofit/>
            <a:scene3d>
              <a:camera prst="orthographicFront">
                <a:rot lat="0" lon="0" rev="10800000"/>
              </a:camera>
              <a:lightRig rig="threePt" dir="t"/>
            </a:scene3d>
          </a:bodyPr>
          <a:lstStyle>
            <a:lvl1pPr marL="0" indent="0">
              <a:buNone/>
              <a:defRPr sz="1600"/>
            </a:lvl1pPr>
          </a:lstStyle>
          <a:p>
            <a:r>
              <a:rPr lang="en-US" smtClean="0"/>
              <a:t>Drag picture to placeholder or click icon to add</a:t>
            </a:r>
            <a:endParaRPr/>
          </a:p>
        </p:txBody>
      </p:sp>
      <p:sp>
        <p:nvSpPr>
          <p:cNvPr id="17" name="Text Placeholder 3"/>
          <p:cNvSpPr>
            <a:spLocks noGrp="1"/>
          </p:cNvSpPr>
          <p:nvPr>
            <p:ph type="body" sz="half" idx="15"/>
          </p:nvPr>
        </p:nvSpPr>
        <p:spPr>
          <a:xfrm>
            <a:off x="5840505" y="4108759"/>
            <a:ext cx="2524126" cy="1998756"/>
          </a:xfrm>
        </p:spPr>
        <p:txBody>
          <a:bodyPr/>
          <a:lstStyle>
            <a:lvl1pPr marL="0" indent="0">
              <a:spcBef>
                <a:spcPts val="60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1" name="Text Placeholder 3"/>
          <p:cNvSpPr>
            <a:spLocks noGrp="1"/>
          </p:cNvSpPr>
          <p:nvPr>
            <p:ph type="body" sz="half" idx="16"/>
          </p:nvPr>
        </p:nvSpPr>
        <p:spPr>
          <a:xfrm>
            <a:off x="5840505" y="3442648"/>
            <a:ext cx="2524126" cy="674687"/>
          </a:xfrm>
        </p:spPr>
        <p:txBody>
          <a:bodyPr vert="horz" lIns="91440" tIns="45720" rIns="91440" bIns="45720" rtlCol="0" anchor="b" anchorCtr="0">
            <a:noAutofit/>
          </a:bodyPr>
          <a:lstStyle>
            <a:lvl1pPr marL="0" indent="0" algn="l" defTabSz="914400" rtl="0" eaLnBrk="1" latinLnBrk="0" hangingPunct="1">
              <a:spcBef>
                <a:spcPct val="0"/>
              </a:spcBef>
              <a:buNone/>
              <a:defRPr sz="1800" b="0" kern="120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3"/>
          <p:cNvSpPr>
            <a:spLocks noGrp="1"/>
          </p:cNvSpPr>
          <p:nvPr>
            <p:ph type="body" sz="half" idx="17"/>
          </p:nvPr>
        </p:nvSpPr>
        <p:spPr>
          <a:xfrm>
            <a:off x="5840505" y="443551"/>
            <a:ext cx="2524126" cy="674687"/>
          </a:xfrm>
        </p:spPr>
        <p:txBody>
          <a:bodyPr vert="horz" lIns="91440" tIns="45720" rIns="91440" bIns="45720" rtlCol="0" anchor="b" anchorCtr="0">
            <a:noAutofit/>
          </a:bodyPr>
          <a:lstStyle>
            <a:lvl1pPr marL="0" indent="0" algn="l" defTabSz="914400" rtl="0" eaLnBrk="1" latinLnBrk="0" hangingPunct="1">
              <a:spcBef>
                <a:spcPct val="0"/>
              </a:spcBef>
              <a:buNone/>
              <a:defRPr sz="1800" b="0" kern="120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s, 3 Captions">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5840505" y="1112198"/>
            <a:ext cx="2524126" cy="989959"/>
          </a:xfrm>
        </p:spPr>
        <p:txBody>
          <a:bodyPr/>
          <a:lstStyle>
            <a:lvl1pPr marL="0" indent="0">
              <a:spcBef>
                <a:spcPts val="30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9EEE8A-6D73-5740-9888-C8BC93FCACB1}" type="slidenum">
              <a:rPr lang="en-US" smtClean="0"/>
              <a:t>‹#›</a:t>
            </a:fld>
            <a:endParaRPr lang="en-US"/>
          </a:p>
        </p:txBody>
      </p:sp>
      <p:sp>
        <p:nvSpPr>
          <p:cNvPr id="12" name="Picture Placeholder 11"/>
          <p:cNvSpPr>
            <a:spLocks noGrp="1"/>
          </p:cNvSpPr>
          <p:nvPr>
            <p:ph type="pic" sz="quarter" idx="13"/>
          </p:nvPr>
        </p:nvSpPr>
        <p:spPr>
          <a:xfrm>
            <a:off x="3021107" y="443551"/>
            <a:ext cx="2743200" cy="1956816"/>
          </a:xfrm>
          <a:prstGeom prst="round2SameRect">
            <a:avLst>
              <a:gd name="adj1" fmla="val 5300"/>
              <a:gd name="adj2" fmla="val 0"/>
            </a:avLst>
          </a:prstGeom>
          <a:noFill/>
        </p:spPr>
        <p:txBody>
          <a:bodyPr anchor="t" anchorCtr="1">
            <a:normAutofit/>
          </a:bodyPr>
          <a:lstStyle>
            <a:lvl1pPr marL="0" indent="0">
              <a:buNone/>
              <a:defRPr sz="1600"/>
            </a:lvl1pPr>
          </a:lstStyle>
          <a:p>
            <a:r>
              <a:rPr lang="en-US" smtClean="0"/>
              <a:t>Drag picture to placeholder or click icon to add</a:t>
            </a:r>
            <a:endParaRPr/>
          </a:p>
        </p:txBody>
      </p:sp>
      <p:sp>
        <p:nvSpPr>
          <p:cNvPr id="15" name="Picture Placeholder 11"/>
          <p:cNvSpPr>
            <a:spLocks noGrp="1"/>
          </p:cNvSpPr>
          <p:nvPr>
            <p:ph type="pic" sz="quarter" idx="14"/>
          </p:nvPr>
        </p:nvSpPr>
        <p:spPr>
          <a:xfrm flipV="1">
            <a:off x="3021107" y="4462815"/>
            <a:ext cx="2743200" cy="1956816"/>
          </a:xfrm>
          <a:prstGeom prst="round2SameRect">
            <a:avLst>
              <a:gd name="adj1" fmla="val 5300"/>
              <a:gd name="adj2" fmla="val 0"/>
            </a:avLst>
          </a:prstGeom>
          <a:blipFill dpi="0" rotWithShape="0">
            <a:blip r:embed="rId2" cstate="print"/>
            <a:srcRect/>
            <a:stretch>
              <a:fillRect/>
            </a:stretch>
          </a:blipFill>
        </p:spPr>
        <p:txBody>
          <a:bodyPr anchor="b" anchorCtr="1">
            <a:normAutofit/>
            <a:scene3d>
              <a:camera prst="orthographicFront">
                <a:rot lat="0" lon="0" rev="10800000"/>
              </a:camera>
              <a:lightRig rig="threePt" dir="t"/>
            </a:scene3d>
          </a:bodyPr>
          <a:lstStyle>
            <a:lvl1pPr marL="0" indent="0">
              <a:buNone/>
              <a:defRPr sz="1600"/>
            </a:lvl1pPr>
          </a:lstStyle>
          <a:p>
            <a:r>
              <a:rPr lang="en-US" smtClean="0"/>
              <a:t>Drag picture to placeholder or click icon to add</a:t>
            </a:r>
            <a:endParaRPr/>
          </a:p>
        </p:txBody>
      </p:sp>
      <p:sp>
        <p:nvSpPr>
          <p:cNvPr id="22" name="Text Placeholder 3"/>
          <p:cNvSpPr>
            <a:spLocks noGrp="1"/>
          </p:cNvSpPr>
          <p:nvPr>
            <p:ph type="body" sz="half" idx="17"/>
          </p:nvPr>
        </p:nvSpPr>
        <p:spPr>
          <a:xfrm>
            <a:off x="5840505" y="443551"/>
            <a:ext cx="2524126" cy="674687"/>
          </a:xfrm>
        </p:spPr>
        <p:txBody>
          <a:bodyPr vert="horz" lIns="91440" tIns="45720" rIns="91440" bIns="45720" rtlCol="0" anchor="b" anchorCtr="0">
            <a:noAutofit/>
          </a:bodyPr>
          <a:lstStyle>
            <a:lvl1pPr marL="0" indent="0" algn="l" defTabSz="914400" rtl="0" eaLnBrk="1" latinLnBrk="0" hangingPunct="1">
              <a:spcBef>
                <a:spcPct val="0"/>
              </a:spcBef>
              <a:buNone/>
              <a:defRPr sz="1800" b="0" kern="120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Picture Placeholder 11"/>
          <p:cNvSpPr>
            <a:spLocks noGrp="1"/>
          </p:cNvSpPr>
          <p:nvPr>
            <p:ph type="pic" sz="quarter" idx="18"/>
          </p:nvPr>
        </p:nvSpPr>
        <p:spPr>
          <a:xfrm>
            <a:off x="3021107" y="2452048"/>
            <a:ext cx="2743200" cy="1956816"/>
          </a:xfrm>
          <a:prstGeom prst="rect">
            <a:avLst/>
          </a:prstGeom>
          <a:noFill/>
        </p:spPr>
        <p:txBody>
          <a:bodyPr anchor="t" anchorCtr="1">
            <a:normAutofit/>
          </a:bodyPr>
          <a:lstStyle>
            <a:lvl1pPr marL="0" indent="0">
              <a:buNone/>
              <a:defRPr sz="1600"/>
            </a:lvl1pPr>
          </a:lstStyle>
          <a:p>
            <a:r>
              <a:rPr lang="en-US" smtClean="0"/>
              <a:t>Drag picture to placeholder or click icon to add</a:t>
            </a:r>
            <a:endParaRPr/>
          </a:p>
        </p:txBody>
      </p:sp>
      <p:sp>
        <p:nvSpPr>
          <p:cNvPr id="13" name="Text Placeholder 3"/>
          <p:cNvSpPr>
            <a:spLocks noGrp="1"/>
          </p:cNvSpPr>
          <p:nvPr>
            <p:ph type="body" sz="half" idx="19"/>
          </p:nvPr>
        </p:nvSpPr>
        <p:spPr>
          <a:xfrm>
            <a:off x="5840505" y="3133941"/>
            <a:ext cx="2524126" cy="989959"/>
          </a:xfrm>
        </p:spPr>
        <p:txBody>
          <a:bodyPr/>
          <a:lstStyle>
            <a:lvl1pPr marL="0" indent="0">
              <a:spcBef>
                <a:spcPts val="30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3"/>
          <p:cNvSpPr>
            <a:spLocks noGrp="1"/>
          </p:cNvSpPr>
          <p:nvPr>
            <p:ph type="body" sz="half" idx="20"/>
          </p:nvPr>
        </p:nvSpPr>
        <p:spPr>
          <a:xfrm>
            <a:off x="5840505" y="2452048"/>
            <a:ext cx="2524126" cy="674687"/>
          </a:xfrm>
        </p:spPr>
        <p:txBody>
          <a:bodyPr vert="horz" lIns="91440" tIns="45720" rIns="91440" bIns="45720" rtlCol="0" anchor="b" anchorCtr="0">
            <a:noAutofit/>
          </a:bodyPr>
          <a:lstStyle>
            <a:lvl1pPr marL="0" indent="0" algn="l" defTabSz="914400" rtl="0" eaLnBrk="1" latinLnBrk="0" hangingPunct="1">
              <a:spcBef>
                <a:spcPct val="0"/>
              </a:spcBef>
              <a:buNone/>
              <a:defRPr sz="1800" b="0" kern="120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6" name="Text Placeholder 3"/>
          <p:cNvSpPr>
            <a:spLocks noGrp="1"/>
          </p:cNvSpPr>
          <p:nvPr>
            <p:ph type="body" sz="half" idx="21"/>
          </p:nvPr>
        </p:nvSpPr>
        <p:spPr>
          <a:xfrm>
            <a:off x="5840505" y="5135813"/>
            <a:ext cx="2524126" cy="989959"/>
          </a:xfrm>
        </p:spPr>
        <p:txBody>
          <a:bodyPr/>
          <a:lstStyle>
            <a:lvl1pPr marL="0" indent="0">
              <a:spcBef>
                <a:spcPts val="300"/>
              </a:spcBef>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8" name="Text Placeholder 3"/>
          <p:cNvSpPr>
            <a:spLocks noGrp="1"/>
          </p:cNvSpPr>
          <p:nvPr>
            <p:ph type="body" sz="half" idx="22"/>
          </p:nvPr>
        </p:nvSpPr>
        <p:spPr>
          <a:xfrm>
            <a:off x="5840505" y="4462815"/>
            <a:ext cx="2524126" cy="674687"/>
          </a:xfrm>
        </p:spPr>
        <p:txBody>
          <a:bodyPr vert="horz" lIns="91440" tIns="45720" rIns="91440" bIns="45720" rtlCol="0" anchor="b" anchorCtr="0">
            <a:noAutofit/>
          </a:bodyPr>
          <a:lstStyle>
            <a:lvl1pPr marL="0" indent="0" algn="l" defTabSz="914400" rtl="0" eaLnBrk="1" latinLnBrk="0" hangingPunct="1">
              <a:spcBef>
                <a:spcPct val="0"/>
              </a:spcBef>
              <a:buNone/>
              <a:defRPr sz="1800" b="0" kern="120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3440206" y="685800"/>
            <a:ext cx="4924424" cy="886968"/>
          </a:xfrm>
        </p:spPr>
        <p:txBody>
          <a:bodyPr/>
          <a:lstStyle/>
          <a:p>
            <a:r>
              <a:rPr lang="en-US" smtClean="0"/>
              <a:t>Click to edit Master title style</a:t>
            </a:r>
            <a:endParaRPr/>
          </a:p>
        </p:txBody>
      </p:sp>
      <p:sp>
        <p:nvSpPr>
          <p:cNvPr id="3" name="Vertical Text Placeholder 2"/>
          <p:cNvSpPr>
            <a:spLocks noGrp="1"/>
          </p:cNvSpPr>
          <p:nvPr>
            <p:ph type="body" orient="vert" idx="1"/>
          </p:nvPr>
        </p:nvSpPr>
        <p:spPr>
          <a:xfrm>
            <a:off x="3440206" y="2020888"/>
            <a:ext cx="4924425" cy="4106862"/>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9EEE8A-6D73-5740-9888-C8BC93FCACB1}"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24800" y="750580"/>
            <a:ext cx="914400" cy="5381934"/>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3467100" y="749300"/>
            <a:ext cx="3924300" cy="53768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9EEE8A-6D73-5740-9888-C8BC93FCACB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normAutofit/>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9EEE8A-6D73-5740-9888-C8BC93FCACB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4267200" y="6356350"/>
            <a:ext cx="609600" cy="365125"/>
          </a:xfrm>
        </p:spPr>
        <p:txBody>
          <a:bodyPr/>
          <a:lstStyle>
            <a:lvl1pPr algn="ctr">
              <a:defRPr sz="900">
                <a:solidFill>
                  <a:schemeClr val="bg1">
                    <a:lumMod val="75000"/>
                  </a:schemeClr>
                </a:solidFill>
              </a:defRPr>
            </a:lvl1pPr>
          </a:lstStyle>
          <a:p>
            <a:fld id="{D89EEE8A-6D73-5740-9888-C8BC93FCACB1}" type="slidenum">
              <a:rPr lang="en-US" smtClean="0"/>
              <a:t>‹#›</a:t>
            </a:fld>
            <a:endParaRPr lang="en-US"/>
          </a:p>
        </p:txBody>
      </p:sp>
      <p:sp>
        <p:nvSpPr>
          <p:cNvPr id="7" name="Round Same Side Corner Rectangle 6"/>
          <p:cNvSpPr/>
          <p:nvPr/>
        </p:nvSpPr>
        <p:spPr>
          <a:xfrm rot="16200000">
            <a:off x="1066801" y="1603786"/>
            <a:ext cx="3474720" cy="3474720"/>
          </a:xfrm>
          <a:prstGeom prst="round2SameRect">
            <a:avLst>
              <a:gd name="adj1" fmla="val 3122"/>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Picture Placeholder 8"/>
          <p:cNvSpPr>
            <a:spLocks noGrp="1"/>
          </p:cNvSpPr>
          <p:nvPr>
            <p:ph type="pic" sz="quarter" idx="13"/>
          </p:nvPr>
        </p:nvSpPr>
        <p:spPr>
          <a:xfrm rot="5400000">
            <a:off x="4585448" y="1603786"/>
            <a:ext cx="3474720" cy="3474720"/>
          </a:xfrm>
          <a:prstGeom prst="round2SameRect">
            <a:avLst>
              <a:gd name="adj1" fmla="val 3096"/>
              <a:gd name="adj2" fmla="val 0"/>
            </a:avLst>
          </a:prstGeom>
          <a:blipFill dpi="0" rotWithShape="0">
            <a:blip r:embed="rId2" cstate="print"/>
            <a:srcRect/>
            <a:stretch>
              <a:fillRect/>
            </a:stretch>
          </a:blipFill>
          <a:ln>
            <a:noFill/>
          </a:ln>
        </p:spPr>
        <p:txBody>
          <a:bodyPr vert="vert270"/>
          <a:lstStyle>
            <a:lvl1pPr marL="0" indent="0">
              <a:buNone/>
              <a:defRPr/>
            </a:lvl1pPr>
          </a:lstStyle>
          <a:p>
            <a:r>
              <a:rPr lang="en-US" smtClean="0"/>
              <a:t>Drag picture to placeholder or click icon to add</a:t>
            </a:r>
            <a:endParaRPr/>
          </a:p>
        </p:txBody>
      </p:sp>
      <p:sp>
        <p:nvSpPr>
          <p:cNvPr id="2" name="Title 1"/>
          <p:cNvSpPr>
            <a:spLocks noGrp="1"/>
          </p:cNvSpPr>
          <p:nvPr>
            <p:ph type="ctrTitle"/>
          </p:nvPr>
        </p:nvSpPr>
        <p:spPr>
          <a:xfrm>
            <a:off x="1156447" y="3114115"/>
            <a:ext cx="3276600" cy="1162050"/>
          </a:xfrm>
        </p:spPr>
        <p:txBody>
          <a:bodyPr tIns="0" bIns="0" anchor="b" anchorCtr="0">
            <a:noAutofit/>
          </a:bodyPr>
          <a:lstStyle>
            <a:lvl1pPr algn="ctr">
              <a:lnSpc>
                <a:spcPts val="4000"/>
              </a:lnSpc>
              <a:defRPr sz="3600">
                <a:solidFill>
                  <a:schemeClr val="bg1"/>
                </a:solidFill>
              </a:defRPr>
            </a:lvl1pPr>
          </a:lstStyle>
          <a:p>
            <a:r>
              <a:rPr lang="en-US" smtClean="0"/>
              <a:t>Click to edit Master title style</a:t>
            </a:r>
            <a:endParaRPr/>
          </a:p>
        </p:txBody>
      </p:sp>
      <p:sp>
        <p:nvSpPr>
          <p:cNvPr id="3" name="Subtitle 2"/>
          <p:cNvSpPr>
            <a:spLocks noGrp="1"/>
          </p:cNvSpPr>
          <p:nvPr>
            <p:ph type="subTitle" idx="1"/>
          </p:nvPr>
        </p:nvSpPr>
        <p:spPr>
          <a:xfrm>
            <a:off x="1156447" y="4343400"/>
            <a:ext cx="3276600" cy="533400"/>
          </a:xfrm>
        </p:spPr>
        <p:txBody>
          <a:bodyPr tIns="0" bIns="0">
            <a:normAutofit/>
          </a:bodyPr>
          <a:lstStyle>
            <a:lvl1pPr marL="0" indent="0" algn="ctr">
              <a:spcBef>
                <a:spcPct val="0"/>
              </a:spcBef>
              <a:buNone/>
              <a:defRPr sz="1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grpSp>
        <p:nvGrpSpPr>
          <p:cNvPr id="14" name="Group 13"/>
          <p:cNvGrpSpPr/>
          <p:nvPr userDrawn="1"/>
        </p:nvGrpSpPr>
        <p:grpSpPr>
          <a:xfrm rot="20883288">
            <a:off x="1839992" y="1440053"/>
            <a:ext cx="1841680" cy="1808868"/>
            <a:chOff x="842682" y="3124200"/>
            <a:chExt cx="839353" cy="824399"/>
          </a:xfrm>
        </p:grpSpPr>
        <p:sp>
          <p:nvSpPr>
            <p:cNvPr id="15" name="Oval 14"/>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Oval 15"/>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Oval 16"/>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grpSp>
        <p:nvGrpSpPr>
          <p:cNvPr id="8" name="Group 16"/>
          <p:cNvGrpSpPr/>
          <p:nvPr/>
        </p:nvGrpSpPr>
        <p:grpSpPr>
          <a:xfrm>
            <a:off x="222912" y="1254456"/>
            <a:ext cx="7892388" cy="3918778"/>
            <a:chOff x="222912" y="1254456"/>
            <a:chExt cx="7892388" cy="3918778"/>
          </a:xfrm>
        </p:grpSpPr>
        <p:sp>
          <p:nvSpPr>
            <p:cNvPr id="7" name="Rounded Rectangle 6"/>
            <p:cNvSpPr/>
            <p:nvPr/>
          </p:nvSpPr>
          <p:spPr>
            <a:xfrm>
              <a:off x="1028700" y="1600200"/>
              <a:ext cx="7086600" cy="3474720"/>
            </a:xfrm>
            <a:prstGeom prst="roundRect">
              <a:avLst>
                <a:gd name="adj" fmla="val 312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9" name="Group 9"/>
            <p:cNvGrpSpPr/>
            <p:nvPr/>
          </p:nvGrpSpPr>
          <p:grpSpPr>
            <a:xfrm>
              <a:off x="222912" y="1254456"/>
              <a:ext cx="3429000" cy="3918778"/>
              <a:chOff x="1230573" y="1890215"/>
              <a:chExt cx="1444388" cy="1650696"/>
            </a:xfrm>
          </p:grpSpPr>
          <p:sp>
            <p:nvSpPr>
              <p:cNvPr id="11" name="Oval 10"/>
              <p:cNvSpPr/>
              <p:nvPr/>
            </p:nvSpPr>
            <p:spPr>
              <a:xfrm>
                <a:off x="1230573" y="1890215"/>
                <a:ext cx="1444388" cy="937146"/>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Oval 12"/>
              <p:cNvSpPr/>
              <p:nvPr/>
            </p:nvSpPr>
            <p:spPr>
              <a:xfrm>
                <a:off x="1935709" y="2845831"/>
                <a:ext cx="603504" cy="402336"/>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Oval 14"/>
              <p:cNvSpPr/>
              <p:nvPr/>
            </p:nvSpPr>
            <p:spPr>
              <a:xfrm>
                <a:off x="1901589" y="3275735"/>
                <a:ext cx="392373" cy="265176"/>
              </a:xfrm>
              <a:prstGeom prst="ellipse">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Oval 15"/>
              <p:cNvSpPr/>
              <p:nvPr/>
            </p:nvSpPr>
            <p:spPr>
              <a:xfrm>
                <a:off x="1633181" y="2395181"/>
                <a:ext cx="621792" cy="402336"/>
              </a:xfrm>
              <a:prstGeom prst="ellipse">
                <a:avLst/>
              </a:prstGeom>
              <a:solidFill>
                <a:srgbClr val="FFFFFF">
                  <a:alpha val="3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a:xfrm>
            <a:off x="3724182" y="2021541"/>
            <a:ext cx="4200618" cy="1362075"/>
          </a:xfrm>
        </p:spPr>
        <p:txBody>
          <a:bodyPr vert="horz" lIns="91440" tIns="0" rIns="91440" bIns="0" rtlCol="0" anchor="b" anchorCtr="0">
            <a:noAutofit/>
          </a:bodyPr>
          <a:lstStyle>
            <a:lvl1pPr algn="r" defTabSz="914400" rtl="0" eaLnBrk="1" latinLnBrk="0" hangingPunct="1">
              <a:lnSpc>
                <a:spcPts val="4000"/>
              </a:lnSpc>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3321424" y="3388659"/>
            <a:ext cx="4603376" cy="1083328"/>
          </a:xfrm>
        </p:spPr>
        <p:txBody>
          <a:bodyPr vert="horz" lIns="91440" tIns="0" rIns="91440" bIns="0" rtlCol="0">
            <a:normAutofit/>
          </a:bodyPr>
          <a:lstStyle>
            <a:lvl1pPr marL="0" indent="0" algn="r" defTabSz="914400" rtl="0" eaLnBrk="1" latinLnBrk="0" hangingPunct="1">
              <a:spcBef>
                <a:spcPts val="0"/>
              </a:spcBef>
              <a:buClr>
                <a:schemeClr val="accent1"/>
              </a:buClr>
              <a:buSzPct val="130000"/>
              <a:buFont typeface="Wingdings" pitchFamily="2" charset="2"/>
              <a:buNone/>
              <a:defRPr sz="1400" kern="1200">
                <a:solidFill>
                  <a:schemeClr val="bg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53200" y="6356350"/>
            <a:ext cx="2133600" cy="365125"/>
          </a:xfrm>
        </p:spPr>
        <p:txBody>
          <a:bodyPr/>
          <a:lstStyle/>
          <a:p>
            <a:fld id="{6D37566B-5B59-354A-A408-05C91140DF31}" type="datetimeFigureOut">
              <a:rPr lang="en-US" smtClean="0"/>
              <a:t>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4267200" y="6356350"/>
            <a:ext cx="609600" cy="365125"/>
          </a:xfrm>
        </p:spPr>
        <p:txBody>
          <a:bodyPr vert="horz" lIns="91440" tIns="45720" rIns="91440" bIns="45720" rtlCol="0" anchor="ctr"/>
          <a:lstStyle>
            <a:lvl1pPr marL="0" algn="ctr" defTabSz="914400" rtl="0" eaLnBrk="1" latinLnBrk="0" hangingPunct="1">
              <a:defRPr sz="900" b="1" kern="1200">
                <a:solidFill>
                  <a:schemeClr val="bg1">
                    <a:lumMod val="75000"/>
                  </a:schemeClr>
                </a:solidFill>
                <a:latin typeface="+mn-lt"/>
                <a:ea typeface="+mn-ea"/>
                <a:cs typeface="+mn-cs"/>
              </a:defRPr>
            </a:lvl1pPr>
          </a:lstStyle>
          <a:p>
            <a:fld id="{D89EEE8A-6D73-5740-9888-C8BC93FCACB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userDrawn="1">
            <p:ph type="title"/>
          </p:nvPr>
        </p:nvSpPr>
        <p:spPr>
          <a:xfrm>
            <a:off x="744070" y="224118"/>
            <a:ext cx="4800600" cy="886968"/>
          </a:xfrm>
        </p:spPr>
        <p:txBody>
          <a:bodyPr lIns="45720"/>
          <a:lstStyle/>
          <a:p>
            <a:r>
              <a:rPr lang="en-US" smtClean="0"/>
              <a:t>Click to edit Master title style</a:t>
            </a:r>
            <a:endParaRPr/>
          </a:p>
        </p:txBody>
      </p:sp>
      <p:sp>
        <p:nvSpPr>
          <p:cNvPr id="3" name="Content Placeholder 2"/>
          <p:cNvSpPr>
            <a:spLocks noGrp="1"/>
          </p:cNvSpPr>
          <p:nvPr userDrawn="1">
            <p:ph sz="half" idx="1"/>
          </p:nvPr>
        </p:nvSpPr>
        <p:spPr>
          <a:xfrm>
            <a:off x="752474" y="1600200"/>
            <a:ext cx="3703320" cy="4525963"/>
          </a:xfrm>
        </p:spPr>
        <p:txBody>
          <a:bodyPr lIns="45720"/>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userDrawn="1">
            <p:ph sz="half" idx="2"/>
          </p:nvPr>
        </p:nvSpPr>
        <p:spPr>
          <a:xfrm>
            <a:off x="4661647" y="1600200"/>
            <a:ext cx="3703320" cy="4525963"/>
          </a:xfrm>
        </p:spPr>
        <p:txBody>
          <a:bodyPr lIns="45720"/>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userDrawn="1">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userDrawn="1">
            <p:ph type="ftr" sz="quarter" idx="11"/>
          </p:nvPr>
        </p:nvSpPr>
        <p:spPr/>
        <p:txBody>
          <a:bodyPr/>
          <a:lstStyle/>
          <a:p>
            <a:endParaRPr lang="en-US"/>
          </a:p>
        </p:txBody>
      </p:sp>
      <p:sp>
        <p:nvSpPr>
          <p:cNvPr id="7" name="Slide Number Placeholder 6"/>
          <p:cNvSpPr>
            <a:spLocks noGrp="1"/>
          </p:cNvSpPr>
          <p:nvPr userDrawn="1">
            <p:ph type="sldNum" sz="quarter" idx="12"/>
          </p:nvPr>
        </p:nvSpPr>
        <p:spPr>
          <a:xfrm>
            <a:off x="8321040" y="363071"/>
            <a:ext cx="609600" cy="365125"/>
          </a:xfrm>
        </p:spPr>
        <p:txBody>
          <a:bodyPr/>
          <a:lstStyle/>
          <a:p>
            <a:fld id="{D89EEE8A-6D73-5740-9888-C8BC93FCACB1}" type="slidenum">
              <a:rPr lang="en-US" smtClean="0"/>
              <a:t>‹#›</a:t>
            </a:fld>
            <a:endParaRPr lang="en-US"/>
          </a:p>
        </p:txBody>
      </p:sp>
      <p:grpSp>
        <p:nvGrpSpPr>
          <p:cNvPr id="10" name="Group 9"/>
          <p:cNvGrpSpPr/>
          <p:nvPr userDrawn="1"/>
        </p:nvGrpSpPr>
        <p:grpSpPr>
          <a:xfrm>
            <a:off x="7418696" y="457200"/>
            <a:ext cx="959044" cy="936923"/>
            <a:chOff x="7418696" y="457200"/>
            <a:chExt cx="959044" cy="936923"/>
          </a:xfrm>
        </p:grpSpPr>
        <p:sp>
          <p:nvSpPr>
            <p:cNvPr id="15" name="Rounded Rectangle 14"/>
            <p:cNvSpPr/>
            <p:nvPr userDrawn="1"/>
          </p:nvSpPr>
          <p:spPr>
            <a:xfrm>
              <a:off x="7418696" y="457200"/>
              <a:ext cx="914400" cy="914400"/>
            </a:xfrm>
            <a:prstGeom prst="roundRect">
              <a:avLst>
                <a:gd name="adj" fmla="val 931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6" name="Group 15"/>
            <p:cNvGrpSpPr/>
            <p:nvPr userDrawn="1"/>
          </p:nvGrpSpPr>
          <p:grpSpPr>
            <a:xfrm rot="20883288">
              <a:off x="7498544" y="530591"/>
              <a:ext cx="879196" cy="863532"/>
              <a:chOff x="842682" y="3124200"/>
              <a:chExt cx="839353" cy="824399"/>
            </a:xfrm>
          </p:grpSpPr>
          <p:sp>
            <p:nvSpPr>
              <p:cNvPr id="21" name="Oval 20"/>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2" name="Oval 21"/>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3" name="Oval 22"/>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40664" y="228600"/>
            <a:ext cx="4800600" cy="886968"/>
          </a:xfrm>
        </p:spPr>
        <p:txBody>
          <a:bodyPr vert="horz" lIns="45720" tIns="45720" rIns="91440" bIns="45720" rtlCol="0" anchor="b" anchorCtr="0">
            <a:noAutofit/>
          </a:bodyPr>
          <a:lstStyle>
            <a:lvl1pPr algn="l" defTabSz="914400" rtl="0" eaLnBrk="1" latinLnBrk="0" hangingPunct="1">
              <a:spcBef>
                <a:spcPct val="0"/>
              </a:spcBef>
              <a:buNone/>
              <a:defRPr sz="2800" kern="1200">
                <a:solidFill>
                  <a:schemeClr val="accent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771212" y="1548761"/>
            <a:ext cx="3657600" cy="274320"/>
          </a:xfrm>
          <a:prstGeom prst="roundRect">
            <a:avLst>
              <a:gd name="adj" fmla="val 3116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defTabSz="914400" rtl="0" eaLnBrk="1" latinLnBrk="0" hangingPunct="1">
              <a:spcBef>
                <a:spcPct val="0"/>
              </a:spcBef>
              <a:buNone/>
              <a:defRPr sz="1400" kern="1200">
                <a:solidFill>
                  <a:schemeClr val="l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48352" y="2021456"/>
            <a:ext cx="3703320" cy="4106294"/>
          </a:xfrm>
        </p:spPr>
        <p:txBody>
          <a:bodyPr lIns="45720"/>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681533" y="1548761"/>
            <a:ext cx="3657600" cy="274320"/>
          </a:xfrm>
          <a:prstGeom prst="roundRect">
            <a:avLst>
              <a:gd name="adj" fmla="val 3405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defTabSz="914400" rtl="0" eaLnBrk="1" latinLnBrk="0" hangingPunct="1">
              <a:spcBef>
                <a:spcPct val="0"/>
              </a:spcBef>
              <a:buNone/>
              <a:defRPr sz="1400" kern="1200">
                <a:solidFill>
                  <a:schemeClr val="l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58673" y="2019869"/>
            <a:ext cx="3703320" cy="4106294"/>
          </a:xfrm>
        </p:spPr>
        <p:txBody>
          <a:bodyPr lIns="45720"/>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D37566B-5B59-354A-A408-05C91140DF31}" type="datetimeFigureOut">
              <a:rPr lang="en-US" smtClean="0"/>
              <a:t>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8321729" y="365760"/>
            <a:ext cx="609600" cy="365125"/>
          </a:xfrm>
        </p:spPr>
        <p:txBody>
          <a:bodyPr vert="horz" lIns="91440" tIns="45720" rIns="91440" bIns="45720" rtlCol="0" anchor="ctr"/>
          <a:lstStyle>
            <a:lvl1pPr marL="0" algn="l" defTabSz="914400" rtl="0" eaLnBrk="1" latinLnBrk="0" hangingPunct="1">
              <a:defRPr sz="1800" b="1" kern="1200">
                <a:solidFill>
                  <a:schemeClr val="accent1"/>
                </a:solidFill>
                <a:latin typeface="+mn-lt"/>
                <a:ea typeface="+mn-ea"/>
                <a:cs typeface="+mn-cs"/>
              </a:defRPr>
            </a:lvl1pPr>
          </a:lstStyle>
          <a:p>
            <a:fld id="{D89EEE8A-6D73-5740-9888-C8BC93FCACB1}" type="slidenum">
              <a:rPr lang="en-US" smtClean="0"/>
              <a:t>‹#›</a:t>
            </a:fld>
            <a:endParaRPr lang="en-US"/>
          </a:p>
        </p:txBody>
      </p:sp>
      <p:grpSp>
        <p:nvGrpSpPr>
          <p:cNvPr id="18" name="Group 17"/>
          <p:cNvGrpSpPr/>
          <p:nvPr userDrawn="1"/>
        </p:nvGrpSpPr>
        <p:grpSpPr>
          <a:xfrm>
            <a:off x="7418696" y="457200"/>
            <a:ext cx="959044" cy="936923"/>
            <a:chOff x="7418696" y="457200"/>
            <a:chExt cx="959044" cy="936923"/>
          </a:xfrm>
        </p:grpSpPr>
        <p:sp>
          <p:nvSpPr>
            <p:cNvPr id="23" name="Rounded Rectangle 22"/>
            <p:cNvSpPr/>
            <p:nvPr userDrawn="1"/>
          </p:nvSpPr>
          <p:spPr>
            <a:xfrm>
              <a:off x="7418696" y="457200"/>
              <a:ext cx="914400" cy="914400"/>
            </a:xfrm>
            <a:prstGeom prst="roundRect">
              <a:avLst>
                <a:gd name="adj" fmla="val 931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24" name="Group 23"/>
            <p:cNvGrpSpPr/>
            <p:nvPr userDrawn="1"/>
          </p:nvGrpSpPr>
          <p:grpSpPr>
            <a:xfrm rot="20883288">
              <a:off x="7498544" y="530591"/>
              <a:ext cx="879196" cy="863532"/>
              <a:chOff x="842682" y="3124200"/>
              <a:chExt cx="839353" cy="824399"/>
            </a:xfrm>
          </p:grpSpPr>
          <p:sp>
            <p:nvSpPr>
              <p:cNvPr id="25" name="Oval 24"/>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6" name="Oval 25"/>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7" name="Oval 26"/>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40664" y="228600"/>
            <a:ext cx="4800600" cy="886968"/>
          </a:xfrm>
        </p:spPr>
        <p:txBody>
          <a:bodyPr vert="horz" lIns="45720" tIns="45720" rIns="91440" bIns="45720" rtlCol="0" anchor="b" anchorCtr="0">
            <a:noAutofit/>
          </a:bodyPr>
          <a:lstStyle>
            <a:lvl1pPr algn="l" defTabSz="914400" rtl="0" eaLnBrk="1" latinLnBrk="0" hangingPunct="1">
              <a:spcBef>
                <a:spcPct val="0"/>
              </a:spcBef>
              <a:buNone/>
              <a:defRPr sz="2800" kern="1200">
                <a:solidFill>
                  <a:schemeClr val="accent1"/>
                </a:solidFill>
                <a:latin typeface="+mj-lt"/>
                <a:ea typeface="+mj-ea"/>
                <a:cs typeface="+mj-cs"/>
              </a:defRPr>
            </a:lvl1pPr>
          </a:lstStyle>
          <a:p>
            <a:r>
              <a:rPr lang="en-US" smtClean="0"/>
              <a:t>Click to edit Master title style</a:t>
            </a:r>
            <a:endParaRPr/>
          </a:p>
        </p:txBody>
      </p:sp>
      <p:sp>
        <p:nvSpPr>
          <p:cNvPr id="3" name="Date Placeholder 2"/>
          <p:cNvSpPr>
            <a:spLocks noGrp="1"/>
          </p:cNvSpPr>
          <p:nvPr>
            <p:ph type="dt" sz="half" idx="10"/>
          </p:nvPr>
        </p:nvSpPr>
        <p:spPr/>
        <p:txBody>
          <a:bodyPr/>
          <a:lstStyle/>
          <a:p>
            <a:fld id="{6D37566B-5B59-354A-A408-05C91140DF31}" type="datetimeFigureOut">
              <a:rPr lang="en-US" smtClean="0"/>
              <a:t>7/20/14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8321040" y="365760"/>
            <a:ext cx="609600" cy="365125"/>
          </a:xfrm>
        </p:spPr>
        <p:txBody>
          <a:bodyPr/>
          <a:lstStyle/>
          <a:p>
            <a:fld id="{D89EEE8A-6D73-5740-9888-C8BC93FCACB1}" type="slidenum">
              <a:rPr lang="en-US" smtClean="0"/>
              <a:t>‹#›</a:t>
            </a:fld>
            <a:endParaRPr lang="en-US"/>
          </a:p>
        </p:txBody>
      </p:sp>
      <p:grpSp>
        <p:nvGrpSpPr>
          <p:cNvPr id="16" name="Group 15"/>
          <p:cNvGrpSpPr/>
          <p:nvPr userDrawn="1"/>
        </p:nvGrpSpPr>
        <p:grpSpPr>
          <a:xfrm>
            <a:off x="7418696" y="457200"/>
            <a:ext cx="959044" cy="936923"/>
            <a:chOff x="7418696" y="457200"/>
            <a:chExt cx="959044" cy="936923"/>
          </a:xfrm>
        </p:grpSpPr>
        <p:sp>
          <p:nvSpPr>
            <p:cNvPr id="17" name="Rounded Rectangle 16"/>
            <p:cNvSpPr/>
            <p:nvPr userDrawn="1"/>
          </p:nvSpPr>
          <p:spPr>
            <a:xfrm>
              <a:off x="7418696" y="457200"/>
              <a:ext cx="914400" cy="914400"/>
            </a:xfrm>
            <a:prstGeom prst="roundRect">
              <a:avLst>
                <a:gd name="adj" fmla="val 931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8" name="Group 17"/>
            <p:cNvGrpSpPr/>
            <p:nvPr userDrawn="1"/>
          </p:nvGrpSpPr>
          <p:grpSpPr>
            <a:xfrm rot="20883288">
              <a:off x="7498544" y="530591"/>
              <a:ext cx="879196" cy="863532"/>
              <a:chOff x="842682" y="3124200"/>
              <a:chExt cx="839353" cy="824399"/>
            </a:xfrm>
          </p:grpSpPr>
          <p:sp>
            <p:nvSpPr>
              <p:cNvPr id="19" name="Oval 18"/>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Oval 19"/>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Oval 20"/>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37566B-5B59-354A-A408-05C91140DF31}" type="datetimeFigureOut">
              <a:rPr lang="en-US" smtClean="0"/>
              <a:t>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8321040" y="365760"/>
            <a:ext cx="609600" cy="365125"/>
          </a:xfrm>
        </p:spPr>
        <p:txBody>
          <a:bodyPr/>
          <a:lstStyle/>
          <a:p>
            <a:fld id="{D89EEE8A-6D73-5740-9888-C8BC93FCACB1}" type="slidenum">
              <a:rPr lang="en-US" smtClean="0"/>
              <a:t>‹#›</a:t>
            </a:fld>
            <a:endParaRPr lang="en-US"/>
          </a:p>
        </p:txBody>
      </p:sp>
      <p:grpSp>
        <p:nvGrpSpPr>
          <p:cNvPr id="15" name="Group 14"/>
          <p:cNvGrpSpPr/>
          <p:nvPr userDrawn="1"/>
        </p:nvGrpSpPr>
        <p:grpSpPr>
          <a:xfrm>
            <a:off x="7418696" y="457200"/>
            <a:ext cx="959044" cy="936923"/>
            <a:chOff x="7418696" y="457200"/>
            <a:chExt cx="959044" cy="936923"/>
          </a:xfrm>
        </p:grpSpPr>
        <p:sp>
          <p:nvSpPr>
            <p:cNvPr id="16" name="Rounded Rectangle 15"/>
            <p:cNvSpPr/>
            <p:nvPr userDrawn="1"/>
          </p:nvSpPr>
          <p:spPr>
            <a:xfrm>
              <a:off x="7418696" y="457200"/>
              <a:ext cx="914400" cy="914400"/>
            </a:xfrm>
            <a:prstGeom prst="roundRect">
              <a:avLst>
                <a:gd name="adj" fmla="val 931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7" name="Group 16"/>
            <p:cNvGrpSpPr/>
            <p:nvPr userDrawn="1"/>
          </p:nvGrpSpPr>
          <p:grpSpPr>
            <a:xfrm rot="20883288">
              <a:off x="7498544" y="530591"/>
              <a:ext cx="879196" cy="863532"/>
              <a:chOff x="842682" y="3124200"/>
              <a:chExt cx="839353" cy="824399"/>
            </a:xfrm>
          </p:grpSpPr>
          <p:sp>
            <p:nvSpPr>
              <p:cNvPr id="18" name="Oval 17"/>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Oval 18"/>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Oval 19"/>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8999" y="304800"/>
            <a:ext cx="4948269" cy="719424"/>
          </a:xfrm>
        </p:spPr>
        <p:txBody>
          <a:bodyPr anchor="b"/>
          <a:lstStyle>
            <a:lvl1pPr algn="l">
              <a:defRPr sz="2200" b="0"/>
            </a:lvl1pPr>
          </a:lstStyle>
          <a:p>
            <a:r>
              <a:rPr lang="en-US" smtClean="0"/>
              <a:t>Click to edit Master title style</a:t>
            </a:r>
            <a:endParaRPr/>
          </a:p>
        </p:txBody>
      </p:sp>
      <p:sp>
        <p:nvSpPr>
          <p:cNvPr id="3" name="Content Placeholder 2"/>
          <p:cNvSpPr>
            <a:spLocks noGrp="1"/>
          </p:cNvSpPr>
          <p:nvPr>
            <p:ph idx="1"/>
          </p:nvPr>
        </p:nvSpPr>
        <p:spPr>
          <a:xfrm>
            <a:off x="3418113" y="2292824"/>
            <a:ext cx="4959126" cy="3833339"/>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3429000" y="1160463"/>
            <a:ext cx="4948269" cy="9540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37566B-5B59-354A-A408-05C91140DF31}" type="datetimeFigureOut">
              <a:rPr lang="en-US" smtClean="0"/>
              <a:t>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553200" y="6356350"/>
            <a:ext cx="2133600" cy="365125"/>
          </a:xfrm>
          <a:prstGeom prst="rect">
            <a:avLst/>
          </a:prstGeom>
        </p:spPr>
        <p:txBody>
          <a:bodyPr vert="horz" lIns="91440" tIns="45720" rIns="91440" bIns="45720" rtlCol="0" anchor="ctr"/>
          <a:lstStyle>
            <a:lvl1pPr algn="r">
              <a:defRPr sz="900" b="1">
                <a:solidFill>
                  <a:schemeClr val="bg1">
                    <a:lumMod val="75000"/>
                  </a:schemeClr>
                </a:solidFill>
              </a:defRPr>
            </a:lvl1pPr>
          </a:lstStyle>
          <a:p>
            <a:fld id="{6D37566B-5B59-354A-A408-05C91140DF31}" type="datetimeFigureOut">
              <a:rPr lang="en-US" smtClean="0"/>
              <a:t>7/20/14</a:t>
            </a:fld>
            <a:endParaRPr lang="en-US"/>
          </a:p>
        </p:txBody>
      </p:sp>
      <p:sp>
        <p:nvSpPr>
          <p:cNvPr id="2" name="Title Placeholder 1"/>
          <p:cNvSpPr>
            <a:spLocks noGrp="1"/>
          </p:cNvSpPr>
          <p:nvPr>
            <p:ph type="title"/>
          </p:nvPr>
        </p:nvSpPr>
        <p:spPr>
          <a:xfrm>
            <a:off x="3429000" y="549250"/>
            <a:ext cx="4948238" cy="886968"/>
          </a:xfrm>
          <a:prstGeom prst="rect">
            <a:avLst/>
          </a:prstGeom>
        </p:spPr>
        <p:txBody>
          <a:bodyPr vert="horz" lIns="91440" tIns="45720" rIns="91440" bIns="45720" rtlCol="0" anchor="b" anchorCtr="0">
            <a:noAutofit/>
          </a:bodyPr>
          <a:lstStyle/>
          <a:p>
            <a:r>
              <a:rPr lang="en-US" dirty="0" smtClean="0"/>
              <a:t>Click to edit Master title style</a:t>
            </a:r>
            <a:endParaRPr dirty="0"/>
          </a:p>
        </p:txBody>
      </p:sp>
      <p:sp>
        <p:nvSpPr>
          <p:cNvPr id="3" name="Text Placeholder 2"/>
          <p:cNvSpPr>
            <a:spLocks noGrp="1"/>
          </p:cNvSpPr>
          <p:nvPr>
            <p:ph type="body" idx="1"/>
          </p:nvPr>
        </p:nvSpPr>
        <p:spPr>
          <a:xfrm>
            <a:off x="3429000" y="2020888"/>
            <a:ext cx="4946602" cy="41052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457200" y="6356350"/>
            <a:ext cx="2895600" cy="365125"/>
          </a:xfrm>
          <a:prstGeom prst="rect">
            <a:avLst/>
          </a:prstGeom>
        </p:spPr>
        <p:txBody>
          <a:bodyPr vert="horz" lIns="91440" tIns="45720" rIns="91440" bIns="45720" rtlCol="0" anchor="ctr"/>
          <a:lstStyle>
            <a:lvl1pPr algn="l">
              <a:defRPr sz="900" b="1">
                <a:solidFill>
                  <a:schemeClr val="bg1">
                    <a:lumMod val="75000"/>
                  </a:schemeClr>
                </a:solidFill>
              </a:defRPr>
            </a:lvl1pPr>
          </a:lstStyle>
          <a:p>
            <a:endParaRPr lang="en-US"/>
          </a:p>
        </p:txBody>
      </p:sp>
      <p:sp>
        <p:nvSpPr>
          <p:cNvPr id="6" name="Slide Number Placeholder 5"/>
          <p:cNvSpPr>
            <a:spLocks noGrp="1"/>
          </p:cNvSpPr>
          <p:nvPr>
            <p:ph type="sldNum" sz="quarter" idx="4"/>
          </p:nvPr>
        </p:nvSpPr>
        <p:spPr>
          <a:xfrm>
            <a:off x="1752600" y="5039902"/>
            <a:ext cx="609600" cy="365125"/>
          </a:xfrm>
          <a:prstGeom prst="rect">
            <a:avLst/>
          </a:prstGeom>
        </p:spPr>
        <p:txBody>
          <a:bodyPr vert="horz" lIns="91440" tIns="45720" rIns="91440" bIns="45720" rtlCol="0" anchor="ctr"/>
          <a:lstStyle>
            <a:lvl1pPr algn="l">
              <a:defRPr sz="1800" b="1">
                <a:solidFill>
                  <a:schemeClr val="accent1"/>
                </a:solidFill>
              </a:defRPr>
            </a:lvl1pPr>
          </a:lstStyle>
          <a:p>
            <a:fld id="{D89EEE8A-6D73-5740-9888-C8BC93FCACB1}" type="slidenum">
              <a:rPr lang="en-US" smtClean="0"/>
              <a:t>‹#›</a:t>
            </a:fld>
            <a:endParaRPr lang="en-US"/>
          </a:p>
        </p:txBody>
      </p:sp>
      <p:sp>
        <p:nvSpPr>
          <p:cNvPr id="8" name="Rounded Rectangle 7"/>
          <p:cNvSpPr/>
          <p:nvPr userDrawn="1"/>
        </p:nvSpPr>
        <p:spPr>
          <a:xfrm>
            <a:off x="842682" y="5134031"/>
            <a:ext cx="914400" cy="914400"/>
          </a:xfrm>
          <a:prstGeom prst="roundRect">
            <a:avLst>
              <a:gd name="adj" fmla="val 931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Oval 13"/>
          <p:cNvSpPr/>
          <p:nvPr userDrawn="1"/>
        </p:nvSpPr>
        <p:spPr>
          <a:xfrm>
            <a:off x="1300302" y="6332366"/>
            <a:ext cx="190356" cy="128648"/>
          </a:xfrm>
          <a:prstGeom prst="ellipse">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0" name="Group 9"/>
          <p:cNvGrpSpPr/>
          <p:nvPr userDrawn="1"/>
        </p:nvGrpSpPr>
        <p:grpSpPr>
          <a:xfrm rot="20883288">
            <a:off x="918910" y="5259391"/>
            <a:ext cx="839353" cy="824399"/>
            <a:chOff x="842682" y="3124200"/>
            <a:chExt cx="839353" cy="824399"/>
          </a:xfrm>
        </p:grpSpPr>
        <p:sp>
          <p:nvSpPr>
            <p:cNvPr id="12" name="Oval 11"/>
            <p:cNvSpPr/>
            <p:nvPr userDrawn="1"/>
          </p:nvSpPr>
          <p:spPr>
            <a:xfrm>
              <a:off x="973322" y="3374648"/>
              <a:ext cx="604098" cy="573951"/>
            </a:xfrm>
            <a:prstGeom prst="ellipse">
              <a:avLst/>
            </a:prstGeom>
            <a:solidFill>
              <a:srgbClr val="FFFFFF">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Oval 12"/>
            <p:cNvSpPr/>
            <p:nvPr userDrawn="1"/>
          </p:nvSpPr>
          <p:spPr>
            <a:xfrm>
              <a:off x="842682" y="3148935"/>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Oval 15"/>
            <p:cNvSpPr/>
            <p:nvPr userDrawn="1"/>
          </p:nvSpPr>
          <p:spPr>
            <a:xfrm>
              <a:off x="1299280" y="3124200"/>
              <a:ext cx="382755" cy="354270"/>
            </a:xfrm>
            <a:prstGeom prst="ellipse">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 id="2147483821" r:id="rId12"/>
    <p:sldLayoutId id="2147483822" r:id="rId13"/>
    <p:sldLayoutId id="2147483823" r:id="rId14"/>
    <p:sldLayoutId id="2147483824" r:id="rId15"/>
    <p:sldLayoutId id="2147483825" r:id="rId16"/>
    <p:sldLayoutId id="2147483826" r:id="rId17"/>
  </p:sldLayoutIdLst>
  <p:txStyles>
    <p:titleStyle>
      <a:lvl1pPr algn="l" defTabSz="914400" rtl="0" eaLnBrk="1" latinLnBrk="0" hangingPunct="1">
        <a:spcBef>
          <a:spcPct val="0"/>
        </a:spcBef>
        <a:buNone/>
        <a:defRPr sz="2800" kern="1200">
          <a:solidFill>
            <a:schemeClr val="accent1"/>
          </a:solidFill>
          <a:latin typeface="+mj-lt"/>
          <a:ea typeface="+mj-ea"/>
          <a:cs typeface="+mj-cs"/>
        </a:defRPr>
      </a:lvl1pPr>
    </p:titleStyle>
    <p:bodyStyle>
      <a:lvl1pPr marL="228600" indent="-228600" algn="l" defTabSz="914400" rtl="0" eaLnBrk="1" latinLnBrk="0" hangingPunct="1">
        <a:spcBef>
          <a:spcPts val="18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1pPr>
      <a:lvl2pPr marL="4572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2pPr>
      <a:lvl3pPr marL="6858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3pPr>
      <a:lvl4pPr marL="9144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4pPr>
      <a:lvl5pPr marL="11430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5pPr>
      <a:lvl6pPr marL="1377950" indent="-228600"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6pPr>
      <a:lvl7pPr marL="1603375" indent="-228600" algn="l" defTabSz="914400" rtl="0" eaLnBrk="1" latinLnBrk="0" hangingPunct="1">
        <a:spcBef>
          <a:spcPct val="20000"/>
        </a:spcBef>
        <a:buClr>
          <a:schemeClr val="accent1"/>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7pPr>
      <a:lvl8pPr marL="1828800" indent="-227013"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8pPr>
      <a:lvl9pPr marL="2055813" indent="-227013" algn="l" defTabSz="914400" rtl="0" eaLnBrk="1" latinLnBrk="0" hangingPunct="1">
        <a:spcBef>
          <a:spcPct val="20000"/>
        </a:spcBef>
        <a:buClr>
          <a:schemeClr val="accent1"/>
        </a:buClr>
        <a:buSzPct val="130000"/>
        <a:buFont typeface="Wingdings" pitchFamily="2" charset="2"/>
        <a:buChar char="§"/>
        <a:defRPr lang="en-US" sz="1800" kern="1200" dirty="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diigo.com/list/walker_debbie/WalkerDebbie_RchrhCrdblCnnctnsWk2" TargetMode="Externa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hyperlink" Target="https://diigo.com/020wbb" TargetMode="External"/><Relationship Id="rId4" Type="http://schemas.openxmlformats.org/officeDocument/2006/relationships/hyperlink" Target="https://www.diigo.com/list/walker_debbie/WalkerDebbie_RchrhCrdblCnnctnsWk2" TargetMode="External"/><Relationship Id="rId5" Type="http://schemas.openxmlformats.org/officeDocument/2006/relationships/hyperlink" Target="http://imgur.com/2oYuE0s" TargetMode="External"/><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hyperlink" Target="https://www.diigo.com/list/walker_debbie/WalkerDebbie_RchrhCrdblCnnctnsWk2" TargetMode="External"/><Relationship Id="rId4" Type="http://schemas.openxmlformats.org/officeDocument/2006/relationships/hyperlink" Target="http://imgur.com/SEqwCVo" TargetMode="External"/><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hyperlink" Target="https://www.diigo.com/list/walker_debbie/WalkerDebbie_RchrhCrdblCnnctnsWk2" TargetMode="External"/><Relationship Id="rId4" Type="http://schemas.openxmlformats.org/officeDocument/2006/relationships/hyperlink" Target="http://imgur.com/6c4WSJZ" TargetMode="External"/><Relationship Id="rId5" Type="http://schemas.openxmlformats.org/officeDocument/2006/relationships/image" Target="../media/image9.png"/><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hyperlink" Target="https://diigo.com/020vul" TargetMode="External"/><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hyperlink" Target="https://www.diigo.com/list/walker_debbie/WalkerDebbie_RchrhCrdblCnnctnsWk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hyperlink" Target="https://www.diigo.com/list/walker_debbie/WalkerDebbie_RchrhCrdblCnnctnsWk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51248" y="2008811"/>
            <a:ext cx="3273552" cy="1640541"/>
          </a:xfrm>
        </p:spPr>
        <p:txBody>
          <a:bodyPr/>
          <a:lstStyle/>
          <a:p>
            <a:r>
              <a:rPr lang="en-US" dirty="0" smtClean="0"/>
              <a:t>Researching</a:t>
            </a:r>
            <a:br>
              <a:rPr lang="en-US" dirty="0" smtClean="0"/>
            </a:br>
            <a:r>
              <a:rPr lang="en-US" dirty="0" smtClean="0"/>
              <a:t>Credible</a:t>
            </a:r>
            <a:br>
              <a:rPr lang="en-US" dirty="0" smtClean="0"/>
            </a:br>
            <a:r>
              <a:rPr lang="en-US" dirty="0" smtClean="0"/>
              <a:t>Connections</a:t>
            </a:r>
            <a:endParaRPr lang="en-US" dirty="0"/>
          </a:p>
        </p:txBody>
      </p:sp>
      <p:sp>
        <p:nvSpPr>
          <p:cNvPr id="3" name="Subtitle 2"/>
          <p:cNvSpPr>
            <a:spLocks noGrp="1"/>
          </p:cNvSpPr>
          <p:nvPr>
            <p:ph type="subTitle" idx="1"/>
          </p:nvPr>
        </p:nvSpPr>
        <p:spPr>
          <a:xfrm>
            <a:off x="4651248" y="4006225"/>
            <a:ext cx="3273552" cy="937517"/>
          </a:xfrm>
        </p:spPr>
        <p:txBody>
          <a:bodyPr>
            <a:normAutofit lnSpcReduction="10000"/>
          </a:bodyPr>
          <a:lstStyle/>
          <a:p>
            <a:r>
              <a:rPr lang="en-US" sz="1800" dirty="0"/>
              <a:t>Debbie Walker</a:t>
            </a:r>
          </a:p>
          <a:p>
            <a:r>
              <a:rPr lang="en-US" sz="1100" dirty="0" smtClean="0"/>
              <a:t>Student ID 4628379</a:t>
            </a:r>
          </a:p>
          <a:p>
            <a:endParaRPr lang="en-US" sz="1100" dirty="0" smtClean="0">
              <a:solidFill>
                <a:srgbClr val="E96B7C"/>
              </a:solidFill>
              <a:hlinkClick r:id="rId2"/>
            </a:endParaRPr>
          </a:p>
          <a:p>
            <a:r>
              <a:rPr lang="en-US" sz="1100" dirty="0" smtClean="0">
                <a:solidFill>
                  <a:srgbClr val="E96B7C"/>
                </a:solidFill>
                <a:hlinkClick r:id="rId2"/>
              </a:rPr>
              <a:t>https</a:t>
            </a:r>
            <a:r>
              <a:rPr lang="en-US" sz="1100" dirty="0">
                <a:solidFill>
                  <a:srgbClr val="E96B7C"/>
                </a:solidFill>
                <a:hlinkClick r:id="rId2"/>
              </a:rPr>
              <a:t>://www.diigo.com/list/walker_debbie/WalkerDebbie_RchrhCrdblCnnctnsWk2</a:t>
            </a:r>
            <a:endParaRPr lang="en-US" sz="1100" dirty="0">
              <a:solidFill>
                <a:srgbClr val="E96B7C"/>
              </a:solidFill>
            </a:endParaRPr>
          </a:p>
          <a:p>
            <a:endParaRPr lang="en-US" sz="1100" dirty="0" smtClean="0"/>
          </a:p>
          <a:p>
            <a:endParaRPr lang="en-US" dirty="0"/>
          </a:p>
        </p:txBody>
      </p:sp>
      <p:pic>
        <p:nvPicPr>
          <p:cNvPr id="7" name="Picture 6" descr="AP050504022505.jpg"/>
          <p:cNvPicPr>
            <a:picLocks noChangeAspect="1"/>
          </p:cNvPicPr>
          <p:nvPr/>
        </p:nvPicPr>
        <p:blipFill rotWithShape="1">
          <a:blip r:embed="rId3">
            <a:extLst>
              <a:ext uri="{28A0092B-C50C-407E-A947-70E740481C1C}">
                <a14:useLocalDpi xmlns:a14="http://schemas.microsoft.com/office/drawing/2010/main" val="0"/>
              </a:ext>
            </a:extLst>
          </a:blip>
          <a:srcRect l="21489" r="11795"/>
          <a:stretch/>
        </p:blipFill>
        <p:spPr>
          <a:xfrm>
            <a:off x="1102003" y="1589402"/>
            <a:ext cx="3421456" cy="3495623"/>
          </a:xfrm>
          <a:prstGeom prst="roundRect">
            <a:avLst>
              <a:gd name="adj" fmla="val 5011"/>
            </a:avLst>
          </a:prstGeom>
        </p:spPr>
      </p:pic>
      <p:sp>
        <p:nvSpPr>
          <p:cNvPr id="9" name="TextBox 8"/>
          <p:cNvSpPr txBox="1"/>
          <p:nvPr/>
        </p:nvSpPr>
        <p:spPr>
          <a:xfrm>
            <a:off x="1196461" y="1639479"/>
            <a:ext cx="1105910" cy="230832"/>
          </a:xfrm>
          <a:prstGeom prst="rect">
            <a:avLst/>
          </a:prstGeom>
          <a:noFill/>
        </p:spPr>
        <p:txBody>
          <a:bodyPr wrap="none" rtlCol="0">
            <a:spAutoFit/>
          </a:bodyPr>
          <a:lstStyle/>
          <a:p>
            <a:r>
              <a:rPr lang="en-US" sz="900" dirty="0" smtClean="0">
                <a:solidFill>
                  <a:schemeClr val="bg1"/>
                </a:solidFill>
              </a:rPr>
              <a:t>AP050504022505</a:t>
            </a:r>
            <a:endParaRPr lang="en-US" sz="900" dirty="0">
              <a:solidFill>
                <a:schemeClr val="bg1"/>
              </a:solidFill>
            </a:endParaRPr>
          </a:p>
        </p:txBody>
      </p:sp>
    </p:spTree>
    <p:extLst>
      <p:ext uri="{BB962C8B-B14F-4D97-AF65-F5344CB8AC3E}">
        <p14:creationId xmlns:p14="http://schemas.microsoft.com/office/powerpoint/2010/main" val="977739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1|Disney</a:t>
            </a:r>
            <a:endParaRPr lang="en-US" dirty="0"/>
          </a:p>
        </p:txBody>
      </p:sp>
      <p:sp>
        <p:nvSpPr>
          <p:cNvPr id="8" name="Text Placeholder 7"/>
          <p:cNvSpPr>
            <a:spLocks noGrp="1"/>
          </p:cNvSpPr>
          <p:nvPr>
            <p:ph type="body" idx="1"/>
          </p:nvPr>
        </p:nvSpPr>
        <p:spPr/>
        <p:txBody>
          <a:bodyPr>
            <a:normAutofit fontScale="70000" lnSpcReduction="20000"/>
          </a:bodyPr>
          <a:lstStyle/>
          <a:p>
            <a:r>
              <a:rPr lang="en-US" dirty="0" smtClean="0"/>
              <a:t>LexisNexis Company Search</a:t>
            </a:r>
            <a:endParaRPr lang="en-US" dirty="0"/>
          </a:p>
        </p:txBody>
      </p:sp>
      <p:pic>
        <p:nvPicPr>
          <p:cNvPr id="4" name="Content Placeholder 3" descr="Screen Shot 2014-07-20 at 12.12.06 PM.png"/>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0599" r="20599"/>
          <a:stretch/>
        </p:blipFill>
        <p:spPr>
          <a:xfrm>
            <a:off x="774700" y="2020888"/>
            <a:ext cx="3703638" cy="4106862"/>
          </a:xfrm>
          <a:prstGeom prst="rect">
            <a:avLst/>
          </a:prstGeom>
          <a:ln>
            <a:noFill/>
          </a:ln>
          <a:effectLst>
            <a:outerShdw blurRad="190500" algn="tl" rotWithShape="0">
              <a:srgbClr val="000000">
                <a:alpha val="70000"/>
              </a:srgbClr>
            </a:outerShdw>
          </a:effectLst>
        </p:spPr>
      </p:pic>
      <p:sp>
        <p:nvSpPr>
          <p:cNvPr id="9" name="Text Placeholder 8"/>
          <p:cNvSpPr>
            <a:spLocks noGrp="1"/>
          </p:cNvSpPr>
          <p:nvPr>
            <p:ph type="body" sz="quarter" idx="3"/>
          </p:nvPr>
        </p:nvSpPr>
        <p:spPr/>
        <p:txBody>
          <a:bodyPr>
            <a:normAutofit fontScale="70000" lnSpcReduction="20000"/>
          </a:bodyPr>
          <a:lstStyle/>
          <a:p>
            <a:r>
              <a:rPr lang="en-US" dirty="0" smtClean="0"/>
              <a:t>Explanation</a:t>
            </a:r>
            <a:endParaRPr lang="en-US" dirty="0"/>
          </a:p>
        </p:txBody>
      </p:sp>
      <p:sp>
        <p:nvSpPr>
          <p:cNvPr id="10" name="Content Placeholder 9"/>
          <p:cNvSpPr>
            <a:spLocks noGrp="1"/>
          </p:cNvSpPr>
          <p:nvPr>
            <p:ph sz="quarter" idx="4"/>
          </p:nvPr>
        </p:nvSpPr>
        <p:spPr>
          <a:xfrm>
            <a:off x="4658673" y="2519889"/>
            <a:ext cx="3811006" cy="3606274"/>
          </a:xfrm>
        </p:spPr>
        <p:txBody>
          <a:bodyPr>
            <a:normAutofit fontScale="92500"/>
          </a:bodyPr>
          <a:lstStyle/>
          <a:p>
            <a:pPr marL="0" indent="0">
              <a:lnSpc>
                <a:spcPct val="110000"/>
              </a:lnSpc>
              <a:spcBef>
                <a:spcPts val="1000"/>
              </a:spcBef>
              <a:buNone/>
            </a:pPr>
            <a:r>
              <a:rPr lang="en-US" sz="1000" dirty="0" smtClean="0"/>
              <a:t>I respect Disney because not only does this company understand the importance of creativity and imagination, but they also understand how to leverage that brand through multi-channel operations for increased revenue during a volatile economic time. </a:t>
            </a:r>
            <a:endParaRPr lang="en-US" sz="1000" dirty="0"/>
          </a:p>
          <a:p>
            <a:pPr marL="0" indent="0">
              <a:lnSpc>
                <a:spcPct val="110000"/>
              </a:lnSpc>
              <a:spcBef>
                <a:spcPts val="1000"/>
              </a:spcBef>
              <a:buNone/>
            </a:pPr>
            <a:r>
              <a:rPr lang="en-US" sz="1000" dirty="0" smtClean="0"/>
              <a:t>I started really watching this company a few years ago when Jim Crammer did a deep dive on the company’s strategies for revenue growth, or what companies call a 3-5 year strategy plan. </a:t>
            </a:r>
          </a:p>
          <a:p>
            <a:pPr marL="0" indent="0">
              <a:lnSpc>
                <a:spcPct val="110000"/>
              </a:lnSpc>
              <a:spcBef>
                <a:spcPts val="1000"/>
              </a:spcBef>
              <a:buNone/>
            </a:pPr>
            <a:r>
              <a:rPr lang="en-US" sz="1000" dirty="0" smtClean="0"/>
              <a:t>This wonderful place that most children in the United States know because they went home from the hospital in a Disney licensed car seat, watched Finding </a:t>
            </a:r>
            <a:r>
              <a:rPr lang="en-US" sz="1000" dirty="0" err="1" smtClean="0"/>
              <a:t>Nemo</a:t>
            </a:r>
            <a:r>
              <a:rPr lang="en-US" sz="1000" dirty="0" smtClean="0"/>
              <a:t> in their Toy Story pajamas and dreamed of the day they could go to Disney, has now expanded its opportunities for more fun with family cruise ships, Star Wars, and </a:t>
            </a:r>
            <a:r>
              <a:rPr lang="en-US" sz="1000" dirty="0" err="1" smtClean="0"/>
              <a:t>NetFlix</a:t>
            </a:r>
            <a:r>
              <a:rPr lang="en-US" sz="1000" dirty="0" smtClean="0"/>
              <a:t>. </a:t>
            </a:r>
          </a:p>
          <a:p>
            <a:pPr marL="0" indent="0">
              <a:lnSpc>
                <a:spcPct val="110000"/>
              </a:lnSpc>
              <a:spcBef>
                <a:spcPts val="1000"/>
              </a:spcBef>
              <a:buNone/>
            </a:pPr>
            <a:r>
              <a:rPr lang="en-US" sz="1000" dirty="0" smtClean="0"/>
              <a:t>I took Jim’s advise and purchased Disney two and a half years ago, as of today my stock has yielded a 157% return on investment. That’s one reason I love Disney.</a:t>
            </a:r>
          </a:p>
          <a:p>
            <a:pPr marL="0" indent="0">
              <a:lnSpc>
                <a:spcPct val="110000"/>
              </a:lnSpc>
              <a:spcBef>
                <a:spcPts val="1000"/>
              </a:spcBef>
              <a:buNone/>
            </a:pPr>
            <a:r>
              <a:rPr lang="en-US" sz="1000" dirty="0" smtClean="0"/>
              <a:t>They had me at long-</a:t>
            </a:r>
            <a:r>
              <a:rPr lang="en-US" sz="1000" dirty="0"/>
              <a:t>term growth… </a:t>
            </a:r>
            <a:r>
              <a:rPr lang="en-US" sz="1000" dirty="0">
                <a:hlinkClick r:id="rId3"/>
              </a:rPr>
              <a:t>https://diigo.com/</a:t>
            </a:r>
            <a:r>
              <a:rPr lang="en-US" sz="1000" dirty="0" smtClean="0">
                <a:hlinkClick r:id="rId3"/>
              </a:rPr>
              <a:t>020wbb</a:t>
            </a:r>
            <a:endParaRPr lang="en-US" sz="1000" dirty="0" smtClean="0"/>
          </a:p>
          <a:p>
            <a:pPr marL="0" indent="0">
              <a:spcBef>
                <a:spcPts val="1000"/>
              </a:spcBef>
              <a:buNone/>
            </a:pPr>
            <a:endParaRPr lang="en-US" sz="1000" dirty="0" smtClean="0"/>
          </a:p>
        </p:txBody>
      </p:sp>
      <p:sp>
        <p:nvSpPr>
          <p:cNvPr id="6" name="TextBox 5"/>
          <p:cNvSpPr txBox="1"/>
          <p:nvPr/>
        </p:nvSpPr>
        <p:spPr>
          <a:xfrm>
            <a:off x="4681533" y="2027445"/>
            <a:ext cx="4462467" cy="492443"/>
          </a:xfrm>
          <a:prstGeom prst="rect">
            <a:avLst/>
          </a:prstGeom>
          <a:noFill/>
        </p:spPr>
        <p:txBody>
          <a:bodyPr wrap="square" lIns="0" tIns="0" rIns="0" bIns="0" rtlCol="0">
            <a:spAutoFit/>
          </a:bodyPr>
          <a:lstStyle/>
          <a:p>
            <a:r>
              <a:rPr lang="en-US" sz="800" dirty="0" smtClean="0">
                <a:solidFill>
                  <a:srgbClr val="E96B7C"/>
                </a:solidFill>
                <a:hlinkClick r:id="rId4"/>
              </a:rPr>
              <a:t>https://www.diigo.com/list/walker_debbie/WalkerDebbie_RchrhCrdblCnnctnsWk2</a:t>
            </a:r>
            <a:endParaRPr lang="en-US" sz="800" dirty="0" smtClean="0">
              <a:solidFill>
                <a:srgbClr val="E96B7C"/>
              </a:solidFill>
            </a:endParaRPr>
          </a:p>
          <a:p>
            <a:endParaRPr lang="en-US" sz="800" dirty="0" smtClean="0">
              <a:solidFill>
                <a:srgbClr val="E96B7C"/>
              </a:solidFill>
            </a:endParaRPr>
          </a:p>
          <a:p>
            <a:r>
              <a:rPr lang="en-US" sz="800" dirty="0" smtClean="0">
                <a:solidFill>
                  <a:srgbClr val="E96B7C"/>
                </a:solidFill>
                <a:hlinkClick r:id="rId5"/>
              </a:rPr>
              <a:t>http://imgur.com/2oYuE0s</a:t>
            </a:r>
            <a:endParaRPr lang="en-US" sz="800" dirty="0" smtClean="0">
              <a:solidFill>
                <a:srgbClr val="E96B7C"/>
              </a:solidFill>
            </a:endParaRPr>
          </a:p>
          <a:p>
            <a:endParaRPr lang="en-US" sz="800" dirty="0"/>
          </a:p>
        </p:txBody>
      </p:sp>
    </p:spTree>
    <p:extLst>
      <p:ext uri="{BB962C8B-B14F-4D97-AF65-F5344CB8AC3E}">
        <p14:creationId xmlns:p14="http://schemas.microsoft.com/office/powerpoint/2010/main" val="151747103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Part 2</a:t>
            </a:r>
            <a:endParaRPr lang="en-US" dirty="0"/>
          </a:p>
        </p:txBody>
      </p:sp>
      <p:sp>
        <p:nvSpPr>
          <p:cNvPr id="5" name="Subtitle 4"/>
          <p:cNvSpPr>
            <a:spLocks noGrp="1"/>
          </p:cNvSpPr>
          <p:nvPr>
            <p:ph type="subTitle" idx="1"/>
          </p:nvPr>
        </p:nvSpPr>
        <p:spPr/>
        <p:txBody>
          <a:bodyPr/>
          <a:lstStyle/>
          <a:p>
            <a:r>
              <a:rPr lang="en-US" dirty="0" smtClean="0"/>
              <a:t>AP110816124025</a:t>
            </a:r>
            <a:endParaRPr lang="en-US" dirty="0"/>
          </a:p>
        </p:txBody>
      </p:sp>
      <p:pic>
        <p:nvPicPr>
          <p:cNvPr id="10" name="Picture Placeholder 9" descr="AP110816124025.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109" r="12109"/>
          <a:stretch>
            <a:fillRect/>
          </a:stretch>
        </p:blipFill>
        <p:spPr>
          <a:prstGeom prst="rect">
            <a:avLst/>
          </a:prstGeom>
        </p:spPr>
      </p:pic>
    </p:spTree>
    <p:extLst>
      <p:ext uri="{BB962C8B-B14F-4D97-AF65-F5344CB8AC3E}">
        <p14:creationId xmlns:p14="http://schemas.microsoft.com/office/powerpoint/2010/main" val="4142924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Part </a:t>
            </a:r>
            <a:r>
              <a:rPr lang="en-US" dirty="0" smtClean="0"/>
              <a:t>2|</a:t>
            </a:r>
            <a:r>
              <a:rPr lang="en-US" dirty="0"/>
              <a:t>Disney</a:t>
            </a:r>
          </a:p>
        </p:txBody>
      </p:sp>
      <p:sp>
        <p:nvSpPr>
          <p:cNvPr id="6" name="Text Placeholder 5"/>
          <p:cNvSpPr>
            <a:spLocks noGrp="1"/>
          </p:cNvSpPr>
          <p:nvPr>
            <p:ph type="body" idx="1"/>
          </p:nvPr>
        </p:nvSpPr>
        <p:spPr/>
        <p:txBody>
          <a:bodyPr>
            <a:normAutofit fontScale="70000" lnSpcReduction="20000"/>
          </a:bodyPr>
          <a:lstStyle/>
          <a:p>
            <a:r>
              <a:rPr lang="en-US" dirty="0"/>
              <a:t>LexisNexis Company Search</a:t>
            </a:r>
          </a:p>
        </p:txBody>
      </p:sp>
      <p:pic>
        <p:nvPicPr>
          <p:cNvPr id="4" name="Content Placeholder 3" descr="Screen Shot 2014-07-20 at 12.54.50 PM.png"/>
          <p:cNvPicPr>
            <a:picLocks noGrp="1" noChangeAspect="1"/>
          </p:cNvPicPr>
          <p:nvPr>
            <p:ph sz="half" idx="2"/>
          </p:nvPr>
        </p:nvPicPr>
        <p:blipFill>
          <a:blip r:embed="rId2">
            <a:extLst>
              <a:ext uri="{28A0092B-C50C-407E-A947-70E740481C1C}">
                <a14:useLocalDpi xmlns:a14="http://schemas.microsoft.com/office/drawing/2010/main" val="0"/>
              </a:ext>
            </a:extLst>
          </a:blip>
          <a:srcRect l="22449" r="22449"/>
          <a:stretch>
            <a:fillRect/>
          </a:stretch>
        </p:blipFill>
        <p:spPr>
          <a:prstGeom prst="rect">
            <a:avLst/>
          </a:prstGeom>
          <a:ln>
            <a:noFill/>
          </a:ln>
          <a:effectLst>
            <a:outerShdw blurRad="190500" algn="tl" rotWithShape="0">
              <a:srgbClr val="000000">
                <a:alpha val="70000"/>
              </a:srgbClr>
            </a:outerShdw>
          </a:effectLst>
        </p:spPr>
      </p:pic>
      <p:sp>
        <p:nvSpPr>
          <p:cNvPr id="7" name="Text Placeholder 6"/>
          <p:cNvSpPr>
            <a:spLocks noGrp="1"/>
          </p:cNvSpPr>
          <p:nvPr>
            <p:ph type="body" sz="quarter" idx="3"/>
          </p:nvPr>
        </p:nvSpPr>
        <p:spPr/>
        <p:txBody>
          <a:bodyPr>
            <a:normAutofit fontScale="70000" lnSpcReduction="20000"/>
          </a:bodyPr>
          <a:lstStyle/>
          <a:p>
            <a:r>
              <a:rPr lang="en-US" dirty="0" smtClean="0"/>
              <a:t>Critique</a:t>
            </a:r>
            <a:endParaRPr lang="en-US" dirty="0"/>
          </a:p>
        </p:txBody>
      </p:sp>
      <p:sp>
        <p:nvSpPr>
          <p:cNvPr id="9" name="Content Placeholder 9"/>
          <p:cNvSpPr>
            <a:spLocks noGrp="1"/>
          </p:cNvSpPr>
          <p:nvPr>
            <p:ph sz="quarter" idx="4"/>
          </p:nvPr>
        </p:nvSpPr>
        <p:spPr>
          <a:xfrm>
            <a:off x="4658673" y="2603075"/>
            <a:ext cx="3842492" cy="3523087"/>
          </a:xfrm>
        </p:spPr>
        <p:txBody>
          <a:bodyPr>
            <a:noAutofit/>
          </a:bodyPr>
          <a:lstStyle/>
          <a:p>
            <a:pPr marL="0" indent="0">
              <a:lnSpc>
                <a:spcPct val="120000"/>
              </a:lnSpc>
              <a:spcBef>
                <a:spcPts val="1000"/>
              </a:spcBef>
              <a:buNone/>
            </a:pPr>
            <a:r>
              <a:rPr lang="en-US" sz="750" dirty="0" smtClean="0"/>
              <a:t>The magazine </a:t>
            </a:r>
            <a:r>
              <a:rPr lang="en-US" sz="750" i="1" dirty="0" smtClean="0"/>
              <a:t>Screen International’s article </a:t>
            </a:r>
            <a:r>
              <a:rPr lang="en-US" sz="750" dirty="0" smtClean="0"/>
              <a:t>“Netflix, Disney in Canada Pay-Tv Pact” was authored by Jeremy Kay on July 18, 2014. It did not have a title or job description but rather a personal </a:t>
            </a:r>
            <a:r>
              <a:rPr lang="en-US" sz="750" dirty="0" err="1" smtClean="0"/>
              <a:t>gmail</a:t>
            </a:r>
            <a:r>
              <a:rPr lang="en-US" sz="750" dirty="0"/>
              <a:t> </a:t>
            </a:r>
            <a:r>
              <a:rPr lang="en-US" sz="750" dirty="0" smtClean="0"/>
              <a:t>link. Lack of company name in the email address made me wonder if he is only a freelance writer, so I did further research to see if he had other publications.</a:t>
            </a:r>
          </a:p>
          <a:p>
            <a:pPr marL="0" indent="0">
              <a:lnSpc>
                <a:spcPct val="120000"/>
              </a:lnSpc>
              <a:spcBef>
                <a:spcPts val="1000"/>
              </a:spcBef>
              <a:buNone/>
            </a:pPr>
            <a:r>
              <a:rPr lang="en-US" sz="750" dirty="0" smtClean="0"/>
              <a:t>Because this is a very current even, there were no revision dates posted of yet. Because I had never heard of this publication I did further research to see if it has a solid standing. I found out that the magazine has a long standing in the film industry dating back to 1975 with it’s sister website publication </a:t>
            </a:r>
            <a:r>
              <a:rPr lang="en-US" sz="750" dirty="0" err="1" smtClean="0"/>
              <a:t>Sreendaily.com</a:t>
            </a:r>
            <a:r>
              <a:rPr lang="en-US" sz="750" dirty="0" smtClean="0"/>
              <a:t> coming on in 2001. Jeremy also writes for that publication, as well. </a:t>
            </a:r>
          </a:p>
          <a:p>
            <a:pPr marL="0" indent="0">
              <a:lnSpc>
                <a:spcPct val="120000"/>
              </a:lnSpc>
              <a:spcBef>
                <a:spcPts val="1000"/>
              </a:spcBef>
              <a:buNone/>
            </a:pPr>
            <a:r>
              <a:rPr lang="en-US" sz="750" dirty="0" smtClean="0"/>
              <a:t>The article was written without bias opinion or influence from the author. He did a good job sourcing from both Netflix and Disney. He did not list his references, but he did give credit with quotations. He also did not incorporate any links to verify his sources.</a:t>
            </a:r>
          </a:p>
          <a:p>
            <a:pPr marL="0" indent="0">
              <a:lnSpc>
                <a:spcPct val="120000"/>
              </a:lnSpc>
              <a:spcBef>
                <a:spcPts val="1000"/>
              </a:spcBef>
              <a:buNone/>
            </a:pPr>
            <a:r>
              <a:rPr lang="en-US" sz="750" dirty="0" smtClean="0"/>
              <a:t>The article was 309 words long, but did not seem that long because he was able to keep me engaged. The format was clean and easy to navigate as well. I was a nice break from all the flashing advertisements you get when reading on-line articles. </a:t>
            </a:r>
            <a:r>
              <a:rPr lang="en-US" sz="750" dirty="0"/>
              <a:t>The article was copyrighted 2014 </a:t>
            </a:r>
            <a:r>
              <a:rPr lang="en-US" sz="750" dirty="0" err="1"/>
              <a:t>Emap</a:t>
            </a:r>
            <a:r>
              <a:rPr lang="en-US" sz="750" dirty="0"/>
              <a:t> Ltd All Rights Reserved.</a:t>
            </a:r>
          </a:p>
          <a:p>
            <a:pPr marL="0" indent="0">
              <a:lnSpc>
                <a:spcPct val="120000"/>
              </a:lnSpc>
              <a:spcBef>
                <a:spcPts val="1000"/>
              </a:spcBef>
              <a:buNone/>
            </a:pPr>
            <a:r>
              <a:rPr lang="en-US" sz="750" dirty="0" smtClean="0"/>
              <a:t>In conclusion I found this article to be credible. Not only was it posted through </a:t>
            </a:r>
            <a:r>
              <a:rPr lang="en-US" sz="750" dirty="0" err="1" smtClean="0"/>
              <a:t>NexisLexis</a:t>
            </a:r>
            <a:r>
              <a:rPr lang="en-US" sz="750" dirty="0" smtClean="0"/>
              <a:t>, but the author checked out when I found more than one of his published works and was able to compare the consistency of his writing.</a:t>
            </a:r>
          </a:p>
        </p:txBody>
      </p:sp>
      <p:sp>
        <p:nvSpPr>
          <p:cNvPr id="10" name="TextBox 9"/>
          <p:cNvSpPr txBox="1"/>
          <p:nvPr/>
        </p:nvSpPr>
        <p:spPr>
          <a:xfrm>
            <a:off x="4681533" y="2027445"/>
            <a:ext cx="4620254" cy="615553"/>
          </a:xfrm>
          <a:prstGeom prst="rect">
            <a:avLst/>
          </a:prstGeom>
          <a:noFill/>
        </p:spPr>
        <p:txBody>
          <a:bodyPr wrap="square" lIns="0" tIns="0" rIns="0" bIns="0" rtlCol="0">
            <a:spAutoFit/>
          </a:bodyPr>
          <a:lstStyle/>
          <a:p>
            <a:r>
              <a:rPr lang="en-US" sz="800" dirty="0" smtClean="0">
                <a:hlinkClick r:id="rId3"/>
              </a:rPr>
              <a:t>https://www.diigo.com/list/walker_debbie/WalkerDebbie_RchrhCrdblCnnctnsWk2</a:t>
            </a:r>
            <a:endParaRPr lang="en-US" sz="800" dirty="0" smtClean="0"/>
          </a:p>
          <a:p>
            <a:endParaRPr lang="en-US" sz="800" dirty="0" smtClean="0"/>
          </a:p>
          <a:p>
            <a:r>
              <a:rPr lang="en-US" sz="800" dirty="0" smtClean="0">
                <a:hlinkClick r:id="rId4"/>
              </a:rPr>
              <a:t>http://imgur.com/SEqwCVo</a:t>
            </a:r>
            <a:endParaRPr lang="en-US" sz="800" dirty="0" smtClean="0"/>
          </a:p>
          <a:p>
            <a:endParaRPr lang="en-US" sz="800" dirty="0" smtClean="0"/>
          </a:p>
          <a:p>
            <a:endParaRPr lang="en-US" sz="800" dirty="0"/>
          </a:p>
        </p:txBody>
      </p:sp>
    </p:spTree>
    <p:extLst>
      <p:ext uri="{BB962C8B-B14F-4D97-AF65-F5344CB8AC3E}">
        <p14:creationId xmlns:p14="http://schemas.microsoft.com/office/powerpoint/2010/main" val="2298943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Part </a:t>
            </a:r>
            <a:r>
              <a:rPr lang="en-US" dirty="0" smtClean="0"/>
              <a:t>2|</a:t>
            </a:r>
            <a:r>
              <a:rPr lang="en-US" dirty="0"/>
              <a:t>Disney</a:t>
            </a:r>
          </a:p>
        </p:txBody>
      </p:sp>
      <p:sp>
        <p:nvSpPr>
          <p:cNvPr id="6" name="Text Placeholder 5"/>
          <p:cNvSpPr>
            <a:spLocks noGrp="1"/>
          </p:cNvSpPr>
          <p:nvPr>
            <p:ph type="body" idx="1"/>
          </p:nvPr>
        </p:nvSpPr>
        <p:spPr/>
        <p:txBody>
          <a:bodyPr>
            <a:normAutofit fontScale="70000" lnSpcReduction="20000"/>
          </a:bodyPr>
          <a:lstStyle/>
          <a:p>
            <a:r>
              <a:rPr lang="en-US" dirty="0" smtClean="0"/>
              <a:t>LexisNexis Article 1</a:t>
            </a:r>
            <a:endParaRPr lang="en-US" dirty="0"/>
          </a:p>
        </p:txBody>
      </p:sp>
      <p:sp>
        <p:nvSpPr>
          <p:cNvPr id="7" name="Text Placeholder 6"/>
          <p:cNvSpPr>
            <a:spLocks noGrp="1"/>
          </p:cNvSpPr>
          <p:nvPr>
            <p:ph type="body" sz="quarter" idx="3"/>
          </p:nvPr>
        </p:nvSpPr>
        <p:spPr/>
        <p:txBody>
          <a:bodyPr>
            <a:normAutofit fontScale="70000" lnSpcReduction="20000"/>
          </a:bodyPr>
          <a:lstStyle/>
          <a:p>
            <a:r>
              <a:rPr lang="en-US" dirty="0" smtClean="0"/>
              <a:t>Critique</a:t>
            </a:r>
            <a:endParaRPr lang="en-US" dirty="0"/>
          </a:p>
        </p:txBody>
      </p:sp>
      <p:sp>
        <p:nvSpPr>
          <p:cNvPr id="9" name="Content Placeholder 9"/>
          <p:cNvSpPr>
            <a:spLocks noGrp="1"/>
          </p:cNvSpPr>
          <p:nvPr>
            <p:ph sz="quarter" idx="4"/>
          </p:nvPr>
        </p:nvSpPr>
        <p:spPr>
          <a:xfrm>
            <a:off x="4658673" y="2624067"/>
            <a:ext cx="3703320" cy="3502095"/>
          </a:xfrm>
        </p:spPr>
        <p:txBody>
          <a:bodyPr>
            <a:normAutofit fontScale="92500" lnSpcReduction="10000"/>
          </a:bodyPr>
          <a:lstStyle/>
          <a:p>
            <a:pPr marL="0" indent="0">
              <a:lnSpc>
                <a:spcPct val="120000"/>
              </a:lnSpc>
              <a:spcBef>
                <a:spcPts val="1000"/>
              </a:spcBef>
              <a:buNone/>
            </a:pPr>
            <a:r>
              <a:rPr lang="en-US" sz="800" dirty="0"/>
              <a:t>The </a:t>
            </a:r>
            <a:r>
              <a:rPr lang="en-US" sz="800" dirty="0" smtClean="0"/>
              <a:t>newspaper </a:t>
            </a:r>
            <a:r>
              <a:rPr lang="en-US" sz="800" i="1" dirty="0" smtClean="0"/>
              <a:t>The Gazette’s </a:t>
            </a:r>
            <a:r>
              <a:rPr lang="en-US" sz="800" dirty="0" smtClean="0"/>
              <a:t>(Montreal)</a:t>
            </a:r>
            <a:r>
              <a:rPr lang="en-US" sz="800" i="1" dirty="0" smtClean="0"/>
              <a:t> </a:t>
            </a:r>
            <a:r>
              <a:rPr lang="en-US" sz="800" dirty="0" smtClean="0"/>
              <a:t>published</a:t>
            </a:r>
            <a:r>
              <a:rPr lang="en-US" sz="800" i="1" dirty="0" smtClean="0"/>
              <a:t> </a:t>
            </a:r>
            <a:r>
              <a:rPr lang="en-US" sz="800" dirty="0" smtClean="0"/>
              <a:t>an article on July 18 2014 titled “Netflix to offer Disney movies to subscribers in Canada.” There was not an author listed for this 190 word article so I figure it was probably a public relations press release. After further investigation, I was able to validate that in deed that is what it was, using the search tool included in this weeks lesson plan I was able to do a quick search to validate this hunch.  The search technique I found helpful was related:.</a:t>
            </a:r>
            <a:endParaRPr lang="en-US" sz="800" dirty="0"/>
          </a:p>
          <a:p>
            <a:pPr marL="0" indent="0">
              <a:lnSpc>
                <a:spcPct val="120000"/>
              </a:lnSpc>
              <a:spcBef>
                <a:spcPts val="1000"/>
              </a:spcBef>
              <a:buNone/>
            </a:pPr>
            <a:r>
              <a:rPr lang="en-US" sz="800" dirty="0" smtClean="0"/>
              <a:t>In contrast to </a:t>
            </a:r>
            <a:r>
              <a:rPr lang="en-US" sz="800" i="1" dirty="0" smtClean="0"/>
              <a:t>Screen International's </a:t>
            </a:r>
            <a:r>
              <a:rPr lang="en-US" sz="800" dirty="0" smtClean="0"/>
              <a:t>article The Gazette article has more stringent word count criteria, because this article only focused on the bare bone information, which were highlights. The editor or ghost writer did not take the time to source either company which left the article flat and less credible. </a:t>
            </a:r>
          </a:p>
          <a:p>
            <a:pPr marL="0" indent="0">
              <a:lnSpc>
                <a:spcPct val="120000"/>
              </a:lnSpc>
              <a:spcBef>
                <a:spcPts val="1000"/>
              </a:spcBef>
              <a:buNone/>
            </a:pPr>
            <a:r>
              <a:rPr lang="en-US" sz="800" dirty="0" smtClean="0"/>
              <a:t>Since the article was not sourced or cited, The Gazette may feel that the facts were presented by the press release so there was no need to quote or cite, and may have assumed that their viewership already had brand confidence in their reporting ethics.</a:t>
            </a:r>
            <a:endParaRPr lang="en-US" sz="800" dirty="0"/>
          </a:p>
          <a:p>
            <a:pPr marL="0" indent="0">
              <a:lnSpc>
                <a:spcPct val="120000"/>
              </a:lnSpc>
              <a:spcBef>
                <a:spcPts val="1000"/>
              </a:spcBef>
              <a:buNone/>
            </a:pPr>
            <a:r>
              <a:rPr lang="en-US" sz="800" dirty="0" smtClean="0"/>
              <a:t>The </a:t>
            </a:r>
            <a:r>
              <a:rPr lang="en-US" sz="800" dirty="0"/>
              <a:t>article was copyrighted 2014 </a:t>
            </a:r>
            <a:r>
              <a:rPr lang="en-US" sz="800" dirty="0" smtClean="0"/>
              <a:t>The Gazette, a division of CanWest Media Works Publication, Inc. All </a:t>
            </a:r>
            <a:r>
              <a:rPr lang="en-US" sz="800" dirty="0"/>
              <a:t>Rights Reserved</a:t>
            </a:r>
            <a:r>
              <a:rPr lang="en-US" sz="800" dirty="0" smtClean="0"/>
              <a:t>. I decided to investigate CanWest Media Works Publications and found that LexisNexis has them listed but there are no articles what so ever on the company, so then I decided to do a search on the web. I found out that this company claimed bankruptcy in 2009. </a:t>
            </a:r>
            <a:endParaRPr lang="en-US" sz="800" dirty="0"/>
          </a:p>
          <a:p>
            <a:pPr marL="0" indent="0">
              <a:lnSpc>
                <a:spcPct val="120000"/>
              </a:lnSpc>
              <a:spcBef>
                <a:spcPts val="1000"/>
              </a:spcBef>
              <a:buNone/>
            </a:pPr>
            <a:r>
              <a:rPr lang="en-US" sz="800" dirty="0"/>
              <a:t>In </a:t>
            </a:r>
            <a:r>
              <a:rPr lang="en-US" sz="800" dirty="0" smtClean="0"/>
              <a:t>conclusion, even though the facts were accurate</a:t>
            </a:r>
            <a:r>
              <a:rPr lang="en-US" sz="800" dirty="0"/>
              <a:t> </a:t>
            </a:r>
            <a:r>
              <a:rPr lang="en-US" sz="800" dirty="0" smtClean="0"/>
              <a:t>and this was pulled from LexisNexis,  I would not use this article as a reliable source since there was no way of tracing any of the information.</a:t>
            </a:r>
            <a:endParaRPr lang="en-US" sz="800" dirty="0"/>
          </a:p>
        </p:txBody>
      </p:sp>
      <p:sp>
        <p:nvSpPr>
          <p:cNvPr id="10" name="TextBox 9"/>
          <p:cNvSpPr txBox="1"/>
          <p:nvPr/>
        </p:nvSpPr>
        <p:spPr>
          <a:xfrm>
            <a:off x="4681533" y="2027445"/>
            <a:ext cx="4462467" cy="492443"/>
          </a:xfrm>
          <a:prstGeom prst="rect">
            <a:avLst/>
          </a:prstGeom>
          <a:noFill/>
        </p:spPr>
        <p:txBody>
          <a:bodyPr wrap="square" lIns="0" tIns="0" rIns="0" bIns="0" rtlCol="0">
            <a:spAutoFit/>
          </a:bodyPr>
          <a:lstStyle/>
          <a:p>
            <a:r>
              <a:rPr lang="en-US" sz="800" dirty="0" smtClean="0">
                <a:hlinkClick r:id="rId3"/>
              </a:rPr>
              <a:t>https://www.diigo.com/list/walker_debbie/WalkerDebbie_RchrhCrdblCnnctnsWk2</a:t>
            </a:r>
            <a:endParaRPr lang="en-US" sz="800" dirty="0" smtClean="0"/>
          </a:p>
          <a:p>
            <a:endParaRPr lang="en-US" sz="800" dirty="0" smtClean="0"/>
          </a:p>
          <a:p>
            <a:r>
              <a:rPr lang="en-US" sz="800" dirty="0">
                <a:hlinkClick r:id="rId4"/>
              </a:rPr>
              <a:t>http://imgur.com/</a:t>
            </a:r>
            <a:r>
              <a:rPr lang="en-US" sz="800" dirty="0" smtClean="0">
                <a:hlinkClick r:id="rId4"/>
              </a:rPr>
              <a:t>6c4WSJZ</a:t>
            </a:r>
            <a:endParaRPr lang="en-US" sz="800" dirty="0" smtClean="0"/>
          </a:p>
          <a:p>
            <a:endParaRPr lang="en-US" sz="800" dirty="0"/>
          </a:p>
        </p:txBody>
      </p:sp>
      <p:pic>
        <p:nvPicPr>
          <p:cNvPr id="12" name="Content Placeholder 11" descr="Screen Shot 2014-07-20 at 3.47.21 PM.png"/>
          <p:cNvPicPr>
            <a:picLocks noGrp="1" noChangeAspect="1"/>
          </p:cNvPicPr>
          <p:nvPr>
            <p:ph sz="half" idx="2"/>
          </p:nvPr>
        </p:nvPicPr>
        <p:blipFill>
          <a:blip r:embed="rId5">
            <a:extLst>
              <a:ext uri="{28A0092B-C50C-407E-A947-70E740481C1C}">
                <a14:useLocalDpi xmlns:a14="http://schemas.microsoft.com/office/drawing/2010/main" val="0"/>
              </a:ext>
            </a:extLst>
          </a:blip>
          <a:srcRect l="20259" r="20259"/>
          <a:stretch>
            <a:fillRect/>
          </a:stretch>
        </p:blipFill>
        <p:spPr>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85786849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Part 3</a:t>
            </a:r>
            <a:endParaRPr lang="en-US" dirty="0"/>
          </a:p>
        </p:txBody>
      </p:sp>
      <p:sp>
        <p:nvSpPr>
          <p:cNvPr id="5" name="Subtitle 4"/>
          <p:cNvSpPr>
            <a:spLocks noGrp="1"/>
          </p:cNvSpPr>
          <p:nvPr>
            <p:ph type="subTitle" idx="1"/>
          </p:nvPr>
        </p:nvSpPr>
        <p:spPr/>
        <p:txBody>
          <a:bodyPr/>
          <a:lstStyle/>
          <a:p>
            <a:r>
              <a:rPr lang="en-US" dirty="0" smtClean="0"/>
              <a:t>AP13093299211</a:t>
            </a:r>
            <a:endParaRPr lang="en-US" dirty="0"/>
          </a:p>
        </p:txBody>
      </p:sp>
      <p:pic>
        <p:nvPicPr>
          <p:cNvPr id="8" name="Picture Placeholder 7" descr="AP130932992111.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699" r="16699"/>
          <a:stretch>
            <a:fillRect/>
          </a:stretch>
        </p:blipFill>
        <p:spPr>
          <a:prstGeom prst="rect">
            <a:avLst/>
          </a:prstGeom>
        </p:spPr>
      </p:pic>
    </p:spTree>
    <p:extLst>
      <p:ext uri="{BB962C8B-B14F-4D97-AF65-F5344CB8AC3E}">
        <p14:creationId xmlns:p14="http://schemas.microsoft.com/office/powerpoint/2010/main" val="3246945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0" y="549250"/>
            <a:ext cx="4948238" cy="741791"/>
          </a:xfrm>
        </p:spPr>
        <p:txBody>
          <a:bodyPr/>
          <a:lstStyle/>
          <a:p>
            <a:r>
              <a:rPr lang="en-US" dirty="0"/>
              <a:t>Part </a:t>
            </a:r>
            <a:r>
              <a:rPr lang="en-US" dirty="0" smtClean="0"/>
              <a:t>3|</a:t>
            </a:r>
            <a:r>
              <a:rPr lang="en-US" dirty="0"/>
              <a:t>Disney</a:t>
            </a:r>
          </a:p>
        </p:txBody>
      </p:sp>
      <p:sp>
        <p:nvSpPr>
          <p:cNvPr id="4" name="TextBox 3"/>
          <p:cNvSpPr txBox="1"/>
          <p:nvPr/>
        </p:nvSpPr>
        <p:spPr>
          <a:xfrm>
            <a:off x="3523455" y="1836222"/>
            <a:ext cx="4462467" cy="369332"/>
          </a:xfrm>
          <a:prstGeom prst="rect">
            <a:avLst/>
          </a:prstGeom>
          <a:noFill/>
        </p:spPr>
        <p:txBody>
          <a:bodyPr wrap="square" lIns="0" tIns="0" rIns="0" bIns="0" rtlCol="0">
            <a:spAutoFit/>
          </a:bodyPr>
          <a:lstStyle/>
          <a:p>
            <a:r>
              <a:rPr lang="en-US" sz="800" dirty="0" smtClean="0">
                <a:hlinkClick r:id="rId2"/>
              </a:rPr>
              <a:t>https://www.diigo.com/list/walker_debbie/WalkerDebbie_RchrhCrdblCnnctnsWk2</a:t>
            </a:r>
            <a:endParaRPr lang="en-US" sz="800" dirty="0" smtClean="0"/>
          </a:p>
          <a:p>
            <a:endParaRPr lang="en-US" sz="800" dirty="0" smtClean="0"/>
          </a:p>
          <a:p>
            <a:endParaRPr lang="en-US" sz="800" dirty="0"/>
          </a:p>
        </p:txBody>
      </p:sp>
      <p:sp>
        <p:nvSpPr>
          <p:cNvPr id="6" name="Content Placeholder 5"/>
          <p:cNvSpPr>
            <a:spLocks noGrp="1"/>
          </p:cNvSpPr>
          <p:nvPr>
            <p:ph idx="1"/>
          </p:nvPr>
        </p:nvSpPr>
        <p:spPr>
          <a:xfrm>
            <a:off x="3429000" y="2094360"/>
            <a:ext cx="4946602" cy="4105275"/>
          </a:xfrm>
        </p:spPr>
        <p:txBody>
          <a:bodyPr>
            <a:normAutofit fontScale="92500" lnSpcReduction="20000"/>
          </a:bodyPr>
          <a:lstStyle/>
          <a:p>
            <a:pPr marL="0" indent="0">
              <a:lnSpc>
                <a:spcPct val="120000"/>
              </a:lnSpc>
              <a:spcBef>
                <a:spcPts val="1000"/>
              </a:spcBef>
              <a:buNone/>
            </a:pPr>
            <a:r>
              <a:rPr lang="en-US" sz="1000" dirty="0" smtClean="0"/>
              <a:t>In this article “</a:t>
            </a:r>
            <a:r>
              <a:rPr lang="en-US" sz="1000" dirty="0"/>
              <a:t>Disney Going All In On ‘Star Wars’ with Another Spin-off Movie </a:t>
            </a:r>
            <a:r>
              <a:rPr lang="en-US" sz="1000" dirty="0" smtClean="0"/>
              <a:t>Announcement,” </a:t>
            </a:r>
            <a:r>
              <a:rPr lang="en-US" sz="1000" dirty="0"/>
              <a:t>author </a:t>
            </a:r>
            <a:r>
              <a:rPr lang="en-US" sz="1000" dirty="0" smtClean="0"/>
              <a:t>Dorothy </a:t>
            </a:r>
            <a:r>
              <a:rPr lang="en-US" sz="1000" dirty="0" err="1" smtClean="0"/>
              <a:t>Pomenante</a:t>
            </a:r>
            <a:r>
              <a:rPr lang="en-US" sz="1000" dirty="0" smtClean="0"/>
              <a:t>, </a:t>
            </a:r>
            <a:r>
              <a:rPr lang="en-US" sz="1000" dirty="0"/>
              <a:t>a </a:t>
            </a:r>
            <a:r>
              <a:rPr lang="en-US" sz="1000" i="1" dirty="0"/>
              <a:t>Forbes</a:t>
            </a:r>
            <a:r>
              <a:rPr lang="en-US" sz="1000" dirty="0"/>
              <a:t> staff writer who specializes in writing about Hollywood and while running the “Celebrity 100 </a:t>
            </a:r>
            <a:r>
              <a:rPr lang="en-US" sz="1000" dirty="0" smtClean="0"/>
              <a:t>List,” writes in movie announcer style. </a:t>
            </a:r>
          </a:p>
          <a:p>
            <a:pPr marL="0" indent="0">
              <a:lnSpc>
                <a:spcPct val="120000"/>
              </a:lnSpc>
              <a:spcBef>
                <a:spcPts val="1000"/>
              </a:spcBef>
              <a:buNone/>
            </a:pPr>
            <a:r>
              <a:rPr lang="en-US" sz="1000" dirty="0" smtClean="0"/>
              <a:t>The article was posted on June 4, 2014 and has already received over 20,000 views. Forbes is a well known name in the business industry, so between those two things I started ready with encouragement that this would be a good article to fit the 10 C’s. However, I was wrong. There were more than a few times that the words she choose could be considered sarcastic. She also reported actual dollar figures and what celebrities are up to, but never quoted or used citations for her sources.</a:t>
            </a:r>
          </a:p>
          <a:p>
            <a:pPr marL="0" indent="0">
              <a:lnSpc>
                <a:spcPct val="120000"/>
              </a:lnSpc>
              <a:spcBef>
                <a:spcPts val="1000"/>
              </a:spcBef>
              <a:buNone/>
            </a:pPr>
            <a:r>
              <a:rPr lang="en-US" sz="1000" dirty="0" smtClean="0"/>
              <a:t>I checked other resources reporting on the topic of Disney and “Star Wars” and there seems to be a lot of discussion about whether Disney can pull the next generation of films off without disappointing the original fan base. Another article I found </a:t>
            </a:r>
            <a:r>
              <a:rPr lang="en-US" sz="1000" dirty="0"/>
              <a:t>was from </a:t>
            </a:r>
            <a:r>
              <a:rPr lang="en-US" sz="1000" i="1" dirty="0" smtClean="0"/>
              <a:t>Orlando Journal </a:t>
            </a:r>
            <a:r>
              <a:rPr lang="en-US" sz="1000" dirty="0" smtClean="0">
                <a:hlinkClick r:id="rId3"/>
              </a:rPr>
              <a:t>https</a:t>
            </a:r>
            <a:r>
              <a:rPr lang="en-US" sz="1000" dirty="0">
                <a:hlinkClick r:id="rId3"/>
              </a:rPr>
              <a:t>://diigo.com/</a:t>
            </a:r>
            <a:r>
              <a:rPr lang="en-US" sz="1000" dirty="0" smtClean="0">
                <a:hlinkClick r:id="rId3"/>
              </a:rPr>
              <a:t>020vul</a:t>
            </a:r>
            <a:r>
              <a:rPr lang="en-US" sz="1000" dirty="0" smtClean="0"/>
              <a:t> and this article confirms the trepidation in the air as Disney has its hands full of many projects.</a:t>
            </a:r>
          </a:p>
          <a:p>
            <a:pPr marL="0" indent="0">
              <a:lnSpc>
                <a:spcPct val="120000"/>
              </a:lnSpc>
              <a:spcBef>
                <a:spcPts val="1000"/>
              </a:spcBef>
              <a:buNone/>
            </a:pPr>
            <a:r>
              <a:rPr lang="en-US" sz="1000" dirty="0" smtClean="0"/>
              <a:t>The pictures were so large that any “Star Wars” fan surfing the web could not miss them. Surprisingly I was not distracted by all the images on the page because it read like a blog post. </a:t>
            </a:r>
          </a:p>
          <a:p>
            <a:pPr marL="0" indent="0">
              <a:lnSpc>
                <a:spcPct val="120000"/>
              </a:lnSpc>
              <a:spcBef>
                <a:spcPts val="1000"/>
              </a:spcBef>
              <a:buNone/>
            </a:pPr>
            <a:r>
              <a:rPr lang="en-US" sz="1000" dirty="0" smtClean="0"/>
              <a:t>I was not able to find the copyright until I clicked on the Forbes logo and it took me to their home page where it was located; © </a:t>
            </a:r>
            <a:r>
              <a:rPr lang="en-US" sz="1000" dirty="0" err="1" smtClean="0"/>
              <a:t>Forbes.com</a:t>
            </a:r>
            <a:r>
              <a:rPr lang="en-US" sz="1000" dirty="0" smtClean="0"/>
              <a:t> LLC™ All Rights Reserved. </a:t>
            </a:r>
          </a:p>
          <a:p>
            <a:pPr marL="0" indent="0">
              <a:lnSpc>
                <a:spcPct val="120000"/>
              </a:lnSpc>
              <a:spcBef>
                <a:spcPts val="1000"/>
              </a:spcBef>
              <a:buNone/>
            </a:pPr>
            <a:r>
              <a:rPr lang="en-US" sz="1000" dirty="0" smtClean="0"/>
              <a:t>As it turns out, I would not cite the author from </a:t>
            </a:r>
            <a:r>
              <a:rPr lang="en-US" sz="1000" i="1" dirty="0" smtClean="0"/>
              <a:t>Forbes</a:t>
            </a:r>
            <a:r>
              <a:rPr lang="en-US" sz="1000" dirty="0" smtClean="0"/>
              <a:t>, but I would the author from </a:t>
            </a:r>
            <a:r>
              <a:rPr lang="en-US" sz="1000" i="1" dirty="0"/>
              <a:t>Orlando </a:t>
            </a:r>
            <a:r>
              <a:rPr lang="en-US" sz="1000" i="1" dirty="0" smtClean="0"/>
              <a:t>Journal </a:t>
            </a:r>
            <a:r>
              <a:rPr lang="en-US" sz="1000" dirty="0"/>
              <a:t>w</a:t>
            </a:r>
            <a:r>
              <a:rPr lang="en-US" sz="1000" dirty="0" smtClean="0"/>
              <a:t>ho makes a point of adding buzz to the news but in a responsible way of citing resources with links and sources. </a:t>
            </a:r>
            <a:endParaRPr lang="en-US" sz="1000" dirty="0"/>
          </a:p>
        </p:txBody>
      </p:sp>
      <p:pic>
        <p:nvPicPr>
          <p:cNvPr id="9" name="Content Placeholder 4" descr="Screen Shot 2014-07-20 at 6.48.43 PM.png"/>
          <p:cNvPicPr>
            <a:picLocks noChangeAspect="1"/>
          </p:cNvPicPr>
          <p:nvPr/>
        </p:nvPicPr>
        <p:blipFill rotWithShape="1">
          <a:blip r:embed="rId4">
            <a:extLst>
              <a:ext uri="{28A0092B-C50C-407E-A947-70E740481C1C}">
                <a14:useLocalDpi xmlns:a14="http://schemas.microsoft.com/office/drawing/2010/main" val="0"/>
              </a:ext>
            </a:extLst>
          </a:blip>
          <a:srcRect l="4699" r="13062"/>
          <a:stretch/>
        </p:blipFill>
        <p:spPr>
          <a:xfrm>
            <a:off x="804803" y="1436218"/>
            <a:ext cx="2259815" cy="2066180"/>
          </a:xfrm>
          <a:prstGeom prst="rect">
            <a:avLst/>
          </a:prstGeom>
          <a:ln>
            <a:noFill/>
          </a:ln>
          <a:effectLst>
            <a:outerShdw blurRad="190500" algn="tl" rotWithShape="0">
              <a:srgbClr val="000000">
                <a:alpha val="70000"/>
              </a:srgbClr>
            </a:outerShdw>
          </a:effectLst>
        </p:spPr>
      </p:pic>
      <p:pic>
        <p:nvPicPr>
          <p:cNvPr id="10" name="Picture 9" descr="Screen Shot 2014-07-20 at 7.59.08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26867">
            <a:off x="1391287" y="3088483"/>
            <a:ext cx="1673331" cy="1731032"/>
          </a:xfrm>
          <a:prstGeom prst="rect">
            <a:avLst/>
          </a:prstGeom>
          <a:ln>
            <a:noFill/>
          </a:ln>
          <a:effectLst>
            <a:outerShdw blurRad="190500" algn="tl" rotWithShape="0">
              <a:srgbClr val="000000">
                <a:alpha val="70000"/>
              </a:srgbClr>
            </a:outerShdw>
          </a:effectLst>
        </p:spPr>
      </p:pic>
      <p:sp>
        <p:nvSpPr>
          <p:cNvPr id="13" name="Text Placeholder 6"/>
          <p:cNvSpPr txBox="1">
            <a:spLocks/>
          </p:cNvSpPr>
          <p:nvPr/>
        </p:nvSpPr>
        <p:spPr>
          <a:xfrm>
            <a:off x="3429000" y="1436218"/>
            <a:ext cx="4799288" cy="274320"/>
          </a:xfrm>
          <a:prstGeom prst="roundRect">
            <a:avLst>
              <a:gd name="adj" fmla="val 34058"/>
            </a:avLst>
          </a:prstGeom>
          <a:solidFill>
            <a:schemeClr val="bg1">
              <a:lumMod val="85000"/>
            </a:schemeClr>
          </a:solidFill>
        </p:spPr>
        <p:txBody>
          <a:bodyPr>
            <a:normAutofit fontScale="55000" lnSpcReduction="20000"/>
          </a:bodyPr>
          <a:lstStyle>
            <a:lvl1pPr marL="228600" indent="-228600" algn="l" defTabSz="914400" rtl="0" eaLnBrk="1" latinLnBrk="0" hangingPunct="1">
              <a:spcBef>
                <a:spcPts val="18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1pPr>
            <a:lvl2pPr marL="4572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2pPr>
            <a:lvl3pPr marL="6858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3pPr>
            <a:lvl4pPr marL="9144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4pPr>
            <a:lvl5pPr marL="11430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5pPr>
            <a:lvl6pPr marL="1377950" indent="-228600"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6pPr>
            <a:lvl7pPr marL="1603375" indent="-228600" algn="l" defTabSz="914400" rtl="0" eaLnBrk="1" latinLnBrk="0" hangingPunct="1">
              <a:spcBef>
                <a:spcPct val="20000"/>
              </a:spcBef>
              <a:buClr>
                <a:schemeClr val="accent1"/>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7pPr>
            <a:lvl8pPr marL="1828800" indent="-227013"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8pPr>
            <a:lvl9pPr marL="2055813" indent="-227013" algn="l" defTabSz="914400" rtl="0" eaLnBrk="1" latinLnBrk="0" hangingPunct="1">
              <a:spcBef>
                <a:spcPct val="20000"/>
              </a:spcBef>
              <a:buClr>
                <a:schemeClr val="accent1"/>
              </a:buClr>
              <a:buSzPct val="130000"/>
              <a:buFont typeface="Wingdings" pitchFamily="2" charset="2"/>
              <a:buChar char="§"/>
              <a:defRPr lang="en-US" sz="1800" kern="1200" dirty="0">
                <a:solidFill>
                  <a:schemeClr val="tx1">
                    <a:lumMod val="75000"/>
                    <a:lumOff val="25000"/>
                  </a:schemeClr>
                </a:solidFill>
                <a:latin typeface="+mn-lt"/>
                <a:ea typeface="+mn-ea"/>
                <a:cs typeface="+mn-cs"/>
              </a:defRPr>
            </a:lvl9pPr>
          </a:lstStyle>
          <a:p>
            <a:pPr marL="0" indent="0" algn="ctr">
              <a:buNone/>
            </a:pPr>
            <a:r>
              <a:rPr lang="en-US" dirty="0" smtClean="0">
                <a:solidFill>
                  <a:schemeClr val="bg1"/>
                </a:solidFill>
              </a:rPr>
              <a:t>Critique</a:t>
            </a:r>
            <a:endParaRPr lang="en-US" dirty="0">
              <a:solidFill>
                <a:schemeClr val="bg1"/>
              </a:solidFill>
            </a:endParaRPr>
          </a:p>
        </p:txBody>
      </p:sp>
    </p:spTree>
    <p:extLst>
      <p:ext uri="{BB962C8B-B14F-4D97-AF65-F5344CB8AC3E}">
        <p14:creationId xmlns:p14="http://schemas.microsoft.com/office/powerpoint/2010/main" val="1154131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Part 4</a:t>
            </a:r>
            <a:endParaRPr lang="en-US" dirty="0"/>
          </a:p>
        </p:txBody>
      </p:sp>
      <p:sp>
        <p:nvSpPr>
          <p:cNvPr id="5" name="Subtitle 4"/>
          <p:cNvSpPr>
            <a:spLocks noGrp="1"/>
          </p:cNvSpPr>
          <p:nvPr>
            <p:ph type="subTitle" idx="1"/>
          </p:nvPr>
        </p:nvSpPr>
        <p:spPr/>
        <p:txBody>
          <a:bodyPr/>
          <a:lstStyle/>
          <a:p>
            <a:r>
              <a:rPr lang="en-US" dirty="0" smtClean="0"/>
              <a:t>AP110612095825</a:t>
            </a:r>
            <a:endParaRPr lang="en-US" dirty="0"/>
          </a:p>
        </p:txBody>
      </p:sp>
      <p:pic>
        <p:nvPicPr>
          <p:cNvPr id="6" name="Picture Placeholder 5" descr="AP110612095825.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8008" r="8008"/>
          <a:stretch>
            <a:fillRect/>
          </a:stretch>
        </p:blipFill>
        <p:spPr>
          <a:prstGeom prst="rect">
            <a:avLst/>
          </a:prstGeom>
        </p:spPr>
      </p:pic>
    </p:spTree>
    <p:extLst>
      <p:ext uri="{BB962C8B-B14F-4D97-AF65-F5344CB8AC3E}">
        <p14:creationId xmlns:p14="http://schemas.microsoft.com/office/powerpoint/2010/main" val="469459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5"/>
          <p:cNvSpPr txBox="1">
            <a:spLocks/>
          </p:cNvSpPr>
          <p:nvPr/>
        </p:nvSpPr>
        <p:spPr>
          <a:xfrm>
            <a:off x="3429000" y="2094360"/>
            <a:ext cx="4946602" cy="410527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spcBef>
                <a:spcPts val="18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1pPr>
            <a:lvl2pPr marL="4572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2pPr>
            <a:lvl3pPr marL="6858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3pPr>
            <a:lvl4pPr marL="9144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4pPr>
            <a:lvl5pPr marL="11430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5pPr>
            <a:lvl6pPr marL="1377950" indent="-228600"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6pPr>
            <a:lvl7pPr marL="1603375" indent="-228600" algn="l" defTabSz="914400" rtl="0" eaLnBrk="1" latinLnBrk="0" hangingPunct="1">
              <a:spcBef>
                <a:spcPct val="20000"/>
              </a:spcBef>
              <a:buClr>
                <a:schemeClr val="accent1"/>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7pPr>
            <a:lvl8pPr marL="1828800" indent="-227013"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8pPr>
            <a:lvl9pPr marL="2055813" indent="-227013" algn="l" defTabSz="914400" rtl="0" eaLnBrk="1" latinLnBrk="0" hangingPunct="1">
              <a:spcBef>
                <a:spcPct val="20000"/>
              </a:spcBef>
              <a:buClr>
                <a:schemeClr val="accent1"/>
              </a:buClr>
              <a:buSzPct val="130000"/>
              <a:buFont typeface="Wingdings" pitchFamily="2" charset="2"/>
              <a:buChar char="§"/>
              <a:defRPr lang="en-US" sz="1800" kern="1200" dirty="0">
                <a:solidFill>
                  <a:schemeClr val="tx1">
                    <a:lumMod val="75000"/>
                    <a:lumOff val="25000"/>
                  </a:schemeClr>
                </a:solidFill>
                <a:latin typeface="+mn-lt"/>
                <a:ea typeface="+mn-ea"/>
                <a:cs typeface="+mn-cs"/>
              </a:defRPr>
            </a:lvl9pPr>
          </a:lstStyle>
          <a:p>
            <a:pPr marL="0" indent="0">
              <a:lnSpc>
                <a:spcPct val="120000"/>
              </a:lnSpc>
              <a:spcBef>
                <a:spcPts val="1000"/>
              </a:spcBef>
              <a:buNone/>
            </a:pPr>
            <a:r>
              <a:rPr lang="en-US" sz="1000" dirty="0"/>
              <a:t>“Why Jim Crammer Would Buy Disney (DIS) Stock Right Now” was written by Andrew </a:t>
            </a:r>
            <a:r>
              <a:rPr lang="en-US" sz="1000" dirty="0" err="1"/>
              <a:t>Meola</a:t>
            </a:r>
            <a:r>
              <a:rPr lang="en-US" sz="1000" dirty="0"/>
              <a:t>, last updated 05/05/14, for </a:t>
            </a:r>
            <a:r>
              <a:rPr lang="en-US" sz="1000" i="1" dirty="0" err="1"/>
              <a:t>TheStreet</a:t>
            </a:r>
            <a:r>
              <a:rPr lang="en-US" sz="1000" dirty="0"/>
              <a:t>. If you click on Andrew’s name it will take you to his short bio where you will see if credentials and get a sense of his fun personality. This tactic builds trust with readers and adds empathy when or if he makes an error.</a:t>
            </a:r>
          </a:p>
          <a:p>
            <a:pPr marL="0" indent="0">
              <a:lnSpc>
                <a:spcPct val="120000"/>
              </a:lnSpc>
              <a:spcBef>
                <a:spcPts val="1000"/>
              </a:spcBef>
              <a:buNone/>
            </a:pPr>
            <a:r>
              <a:rPr lang="en-US" sz="1000" dirty="0"/>
              <a:t>Jim Crammer is a host on host on CNBC’s Mad Money, former hedge fund portfolio manager and author who also contributes to </a:t>
            </a:r>
            <a:r>
              <a:rPr lang="en-US" sz="1000" i="1" dirty="0" err="1"/>
              <a:t>TheStreet</a:t>
            </a:r>
            <a:r>
              <a:rPr lang="en-US" sz="1000" dirty="0"/>
              <a:t>. </a:t>
            </a:r>
            <a:r>
              <a:rPr lang="en-US" sz="1000" dirty="0" err="1"/>
              <a:t>Meola</a:t>
            </a:r>
            <a:r>
              <a:rPr lang="en-US" sz="1000" dirty="0"/>
              <a:t> writes about “</a:t>
            </a:r>
            <a:r>
              <a:rPr lang="en-US" sz="1000" dirty="0" err="1"/>
              <a:t>highliights</a:t>
            </a:r>
            <a:r>
              <a:rPr lang="en-US" sz="1000" dirty="0"/>
              <a:t> from the analysis” and other reports like the “DIS Rating Report,” which can be downloaded from the site for $9.99. </a:t>
            </a:r>
            <a:r>
              <a:rPr lang="en-US" sz="1000" dirty="0" err="1"/>
              <a:t>Meola</a:t>
            </a:r>
            <a:r>
              <a:rPr lang="en-US" sz="1000" dirty="0"/>
              <a:t> is able to establish credibility by interviewing an industry subject matter expert while providing irrefutable proof through data. </a:t>
            </a:r>
          </a:p>
          <a:p>
            <a:pPr marL="0" indent="0">
              <a:lnSpc>
                <a:spcPct val="120000"/>
              </a:lnSpc>
              <a:spcBef>
                <a:spcPts val="1000"/>
              </a:spcBef>
              <a:buNone/>
            </a:pPr>
            <a:r>
              <a:rPr lang="en-US" sz="1000" dirty="0"/>
              <a:t>The article boils down to Crammer conceding that “it’s Disney’s time” as it outperforms other major networks, including his own through constant success with its brand into a multitude of other foreseeable opportunities, like “Star Wars.” </a:t>
            </a:r>
            <a:r>
              <a:rPr lang="en-US" sz="1000" i="1" dirty="0" err="1"/>
              <a:t>TheStreet’s</a:t>
            </a:r>
            <a:r>
              <a:rPr lang="en-US" sz="1000" dirty="0"/>
              <a:t> rating team also gave Disney an A+ based on its financial investment measures in spite of the low profit margins</a:t>
            </a:r>
          </a:p>
          <a:p>
            <a:pPr marL="0" indent="0">
              <a:lnSpc>
                <a:spcPct val="120000"/>
              </a:lnSpc>
              <a:spcBef>
                <a:spcPts val="1000"/>
              </a:spcBef>
              <a:buNone/>
            </a:pPr>
            <a:r>
              <a:rPr lang="en-US" sz="1000" dirty="0" err="1"/>
              <a:t>Meola</a:t>
            </a:r>
            <a:r>
              <a:rPr lang="en-US" sz="1000" dirty="0"/>
              <a:t> includes hyperlinks in his article, some back up claims with reports, but a few of the links connect you to an annoying advertisements for software. This cheapen the information, and distracts from the reading.</a:t>
            </a:r>
          </a:p>
          <a:p>
            <a:pPr marL="0" indent="0">
              <a:lnSpc>
                <a:spcPct val="120000"/>
              </a:lnSpc>
              <a:spcBef>
                <a:spcPts val="1000"/>
              </a:spcBef>
              <a:buNone/>
            </a:pPr>
            <a:r>
              <a:rPr lang="en-US" sz="1000" dirty="0"/>
              <a:t>The links to sources confirm that </a:t>
            </a:r>
            <a:r>
              <a:rPr lang="en-US" sz="1000" dirty="0" err="1"/>
              <a:t>Meola</a:t>
            </a:r>
            <a:r>
              <a:rPr lang="en-US" sz="1000" dirty="0"/>
              <a:t> is accurate with is information and could be trusted to use as a credible resource. </a:t>
            </a:r>
            <a:r>
              <a:rPr lang="en-US" sz="1000" i="1" dirty="0" err="1"/>
              <a:t>TheStreet</a:t>
            </a:r>
            <a:r>
              <a:rPr lang="en-US" sz="1000" dirty="0"/>
              <a:t> has an ethical reputation and even puts is claims on the internet in order to maintain transparency.  The article was copyrighted in © 2014 </a:t>
            </a:r>
            <a:r>
              <a:rPr lang="en-US" sz="1000" i="1" dirty="0" err="1"/>
              <a:t>TheStreet</a:t>
            </a:r>
            <a:r>
              <a:rPr lang="en-US" sz="1000" dirty="0"/>
              <a:t>, Inc. All rights reserved. Made in NYC, Mobile Version. Over all the technique that </a:t>
            </a:r>
            <a:r>
              <a:rPr lang="en-US" sz="1000" dirty="0" err="1"/>
              <a:t>Meola</a:t>
            </a:r>
            <a:r>
              <a:rPr lang="en-US" sz="1000" dirty="0"/>
              <a:t> used was successful in giving credit to his story and concept of the title. </a:t>
            </a:r>
          </a:p>
          <a:p>
            <a:pPr marL="0" indent="0">
              <a:lnSpc>
                <a:spcPct val="120000"/>
              </a:lnSpc>
              <a:spcBef>
                <a:spcPts val="1000"/>
              </a:spcBef>
              <a:buNone/>
            </a:pPr>
            <a:r>
              <a:rPr lang="en-US" sz="1000" dirty="0"/>
              <a:t>I feel comfortable referencing the information about Disney from this article because I could not find any reason not to. </a:t>
            </a:r>
          </a:p>
          <a:p>
            <a:pPr marL="0" indent="0">
              <a:lnSpc>
                <a:spcPct val="120000"/>
              </a:lnSpc>
              <a:spcBef>
                <a:spcPts val="1000"/>
              </a:spcBef>
              <a:buNone/>
            </a:pPr>
            <a:endParaRPr lang="en-US" sz="1000" dirty="0"/>
          </a:p>
          <a:p>
            <a:pPr marL="0" indent="0">
              <a:lnSpc>
                <a:spcPct val="120000"/>
              </a:lnSpc>
              <a:spcBef>
                <a:spcPts val="1000"/>
              </a:spcBef>
              <a:buNone/>
            </a:pPr>
            <a:endParaRPr lang="en-US" sz="1000" dirty="0"/>
          </a:p>
        </p:txBody>
      </p:sp>
      <p:pic>
        <p:nvPicPr>
          <p:cNvPr id="9" name="Picture 8" descr="Screen Shot 2014-07-20 at 6.49.19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011" y="1436218"/>
            <a:ext cx="2342607" cy="2066180"/>
          </a:xfrm>
          <a:prstGeom prst="rect">
            <a:avLst/>
          </a:prstGeom>
          <a:ln>
            <a:noFill/>
          </a:ln>
          <a:effectLst>
            <a:outerShdw blurRad="190500" algn="tl" rotWithShape="0">
              <a:srgbClr val="000000">
                <a:alpha val="70000"/>
              </a:srgbClr>
            </a:outerShdw>
          </a:effectLst>
        </p:spPr>
      </p:pic>
      <p:sp>
        <p:nvSpPr>
          <p:cNvPr id="12" name="Title 1"/>
          <p:cNvSpPr txBox="1">
            <a:spLocks/>
          </p:cNvSpPr>
          <p:nvPr/>
        </p:nvSpPr>
        <p:spPr>
          <a:xfrm>
            <a:off x="3429000" y="549250"/>
            <a:ext cx="4948238" cy="741791"/>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2800" kern="1200">
                <a:solidFill>
                  <a:schemeClr val="accent1"/>
                </a:solidFill>
                <a:latin typeface="+mj-lt"/>
                <a:ea typeface="+mj-ea"/>
                <a:cs typeface="+mj-cs"/>
              </a:defRPr>
            </a:lvl1pPr>
          </a:lstStyle>
          <a:p>
            <a:r>
              <a:rPr lang="en-US" dirty="0" smtClean="0"/>
              <a:t>Part </a:t>
            </a:r>
            <a:r>
              <a:rPr lang="en-US" dirty="0" smtClean="0"/>
              <a:t>4|</a:t>
            </a:r>
            <a:r>
              <a:rPr lang="en-US" dirty="0" smtClean="0"/>
              <a:t>Disney</a:t>
            </a:r>
            <a:endParaRPr lang="en-US" dirty="0"/>
          </a:p>
        </p:txBody>
      </p:sp>
      <p:sp>
        <p:nvSpPr>
          <p:cNvPr id="13" name="TextBox 12"/>
          <p:cNvSpPr txBox="1"/>
          <p:nvPr/>
        </p:nvSpPr>
        <p:spPr>
          <a:xfrm>
            <a:off x="3523455" y="1836222"/>
            <a:ext cx="4462467" cy="369332"/>
          </a:xfrm>
          <a:prstGeom prst="rect">
            <a:avLst/>
          </a:prstGeom>
          <a:noFill/>
        </p:spPr>
        <p:txBody>
          <a:bodyPr wrap="square" lIns="0" tIns="0" rIns="0" bIns="0" rtlCol="0">
            <a:spAutoFit/>
          </a:bodyPr>
          <a:lstStyle/>
          <a:p>
            <a:r>
              <a:rPr lang="en-US" sz="800" dirty="0" smtClean="0">
                <a:hlinkClick r:id="rId3"/>
              </a:rPr>
              <a:t>https://www.diigo.com/list/walker_debbie/WalkerDebbie_RchrhCrdblCnnctnsWk2</a:t>
            </a:r>
            <a:endParaRPr lang="en-US" sz="800" dirty="0" smtClean="0"/>
          </a:p>
          <a:p>
            <a:endParaRPr lang="en-US" sz="800" dirty="0" smtClean="0"/>
          </a:p>
          <a:p>
            <a:endParaRPr lang="en-US" sz="800" dirty="0"/>
          </a:p>
        </p:txBody>
      </p:sp>
      <p:sp>
        <p:nvSpPr>
          <p:cNvPr id="15" name="Text Placeholder 6"/>
          <p:cNvSpPr txBox="1">
            <a:spLocks/>
          </p:cNvSpPr>
          <p:nvPr/>
        </p:nvSpPr>
        <p:spPr>
          <a:xfrm>
            <a:off x="3429000" y="1436218"/>
            <a:ext cx="4799288" cy="274320"/>
          </a:xfrm>
          <a:prstGeom prst="roundRect">
            <a:avLst>
              <a:gd name="adj" fmla="val 34058"/>
            </a:avLst>
          </a:prstGeom>
          <a:solidFill>
            <a:schemeClr val="bg1">
              <a:lumMod val="85000"/>
            </a:schemeClr>
          </a:solidFill>
        </p:spPr>
        <p:txBody>
          <a:bodyPr>
            <a:normAutofit fontScale="55000" lnSpcReduction="20000"/>
          </a:bodyPr>
          <a:lstStyle>
            <a:lvl1pPr marL="228600" indent="-228600" algn="l" defTabSz="914400" rtl="0" eaLnBrk="1" latinLnBrk="0" hangingPunct="1">
              <a:spcBef>
                <a:spcPts val="18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1pPr>
            <a:lvl2pPr marL="4572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2pPr>
            <a:lvl3pPr marL="6858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3pPr>
            <a:lvl4pPr marL="914400" indent="-228600" algn="l" defTabSz="914400" rtl="0" eaLnBrk="1" latinLnBrk="0" hangingPunct="1">
              <a:spcBef>
                <a:spcPts val="600"/>
              </a:spcBef>
              <a:buClr>
                <a:schemeClr val="accent2"/>
              </a:buClr>
              <a:buSzPct val="130000"/>
              <a:buFont typeface="Wingdings" pitchFamily="2" charset="2"/>
              <a:buChar char="§"/>
              <a:defRPr sz="1800" kern="1200">
                <a:solidFill>
                  <a:schemeClr val="tx1">
                    <a:lumMod val="75000"/>
                    <a:lumOff val="25000"/>
                  </a:schemeClr>
                </a:solidFill>
                <a:latin typeface="+mn-lt"/>
                <a:ea typeface="+mn-ea"/>
                <a:cs typeface="+mn-cs"/>
              </a:defRPr>
            </a:lvl4pPr>
            <a:lvl5pPr marL="1143000" indent="-228600" algn="l" defTabSz="914400" rtl="0" eaLnBrk="1" latinLnBrk="0" hangingPunct="1">
              <a:spcBef>
                <a:spcPts val="600"/>
              </a:spcBef>
              <a:buClr>
                <a:schemeClr val="accent1"/>
              </a:buClr>
              <a:buSzPct val="130000"/>
              <a:buFont typeface="Wingdings" pitchFamily="2" charset="2"/>
              <a:buChar char="§"/>
              <a:defRPr sz="1800" kern="1200">
                <a:solidFill>
                  <a:schemeClr val="tx1">
                    <a:lumMod val="75000"/>
                    <a:lumOff val="25000"/>
                  </a:schemeClr>
                </a:solidFill>
                <a:latin typeface="+mn-lt"/>
                <a:ea typeface="+mn-ea"/>
                <a:cs typeface="+mn-cs"/>
              </a:defRPr>
            </a:lvl5pPr>
            <a:lvl6pPr marL="1377950" indent="-228600"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6pPr>
            <a:lvl7pPr marL="1603375" indent="-228600" algn="l" defTabSz="914400" rtl="0" eaLnBrk="1" latinLnBrk="0" hangingPunct="1">
              <a:spcBef>
                <a:spcPct val="20000"/>
              </a:spcBef>
              <a:buClr>
                <a:schemeClr val="accent1"/>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7pPr>
            <a:lvl8pPr marL="1828800" indent="-227013" algn="l" defTabSz="914400" rtl="0" eaLnBrk="1" latinLnBrk="0" hangingPunct="1">
              <a:spcBef>
                <a:spcPct val="20000"/>
              </a:spcBef>
              <a:buClr>
                <a:schemeClr val="accent2"/>
              </a:buClr>
              <a:buSzPct val="130000"/>
              <a:buFont typeface="Wingdings" pitchFamily="2" charset="2"/>
              <a:buChar char="§"/>
              <a:defRPr lang="en-US" sz="1800" kern="1200" dirty="0" smtClean="0">
                <a:solidFill>
                  <a:schemeClr val="tx1">
                    <a:lumMod val="75000"/>
                    <a:lumOff val="25000"/>
                  </a:schemeClr>
                </a:solidFill>
                <a:latin typeface="+mn-lt"/>
                <a:ea typeface="+mn-ea"/>
                <a:cs typeface="+mn-cs"/>
              </a:defRPr>
            </a:lvl8pPr>
            <a:lvl9pPr marL="2055813" indent="-227013" algn="l" defTabSz="914400" rtl="0" eaLnBrk="1" latinLnBrk="0" hangingPunct="1">
              <a:spcBef>
                <a:spcPct val="20000"/>
              </a:spcBef>
              <a:buClr>
                <a:schemeClr val="accent1"/>
              </a:buClr>
              <a:buSzPct val="130000"/>
              <a:buFont typeface="Wingdings" pitchFamily="2" charset="2"/>
              <a:buChar char="§"/>
              <a:defRPr lang="en-US" sz="1800" kern="1200" dirty="0">
                <a:solidFill>
                  <a:schemeClr val="tx1">
                    <a:lumMod val="75000"/>
                    <a:lumOff val="25000"/>
                  </a:schemeClr>
                </a:solidFill>
                <a:latin typeface="+mn-lt"/>
                <a:ea typeface="+mn-ea"/>
                <a:cs typeface="+mn-cs"/>
              </a:defRPr>
            </a:lvl9pPr>
          </a:lstStyle>
          <a:p>
            <a:pPr marL="0" indent="0" algn="ctr">
              <a:buNone/>
            </a:pPr>
            <a:r>
              <a:rPr lang="en-US" dirty="0" smtClean="0">
                <a:solidFill>
                  <a:schemeClr val="bg1"/>
                </a:solidFill>
              </a:rPr>
              <a:t>Critique</a:t>
            </a:r>
            <a:endParaRPr lang="en-US" dirty="0">
              <a:solidFill>
                <a:schemeClr val="bg1"/>
              </a:solidFill>
            </a:endParaRPr>
          </a:p>
        </p:txBody>
      </p:sp>
    </p:spTree>
    <p:extLst>
      <p:ext uri="{BB962C8B-B14F-4D97-AF65-F5344CB8AC3E}">
        <p14:creationId xmlns:p14="http://schemas.microsoft.com/office/powerpoint/2010/main" val="3110572829"/>
      </p:ext>
    </p:extLst>
  </p:cSld>
  <p:clrMapOvr>
    <a:masterClrMapping/>
  </p:clrMapOvr>
</p:sld>
</file>

<file path=ppt/theme/theme1.xml><?xml version="1.0" encoding="utf-8"?>
<a:theme xmlns:a="http://schemas.openxmlformats.org/drawingml/2006/main" name="Inspiration">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Inspiration">
      <a:fillStyleLst>
        <a:solidFill>
          <a:schemeClr val="phClr"/>
        </a:solidFill>
        <a:gradFill rotWithShape="1">
          <a:gsLst>
            <a:gs pos="25000">
              <a:schemeClr val="phClr">
                <a:tint val="90000"/>
                <a:shade val="100000"/>
                <a:alpha val="90000"/>
                <a:satMod val="150000"/>
              </a:schemeClr>
            </a:gs>
            <a:gs pos="100000">
              <a:schemeClr val="phClr">
                <a:tint val="100000"/>
                <a:shade val="60000"/>
                <a:satMod val="135000"/>
              </a:schemeClr>
            </a:gs>
          </a:gsLst>
          <a:path path="circle">
            <a:fillToRect l="50000" t="50000" r="50000" b="50000"/>
          </a:path>
        </a:gradFill>
        <a:gradFill rotWithShape="1">
          <a:gsLst>
            <a:gs pos="0">
              <a:schemeClr val="phClr">
                <a:tint val="90000"/>
                <a:shade val="100000"/>
                <a:alpha val="85000"/>
                <a:satMod val="150000"/>
              </a:schemeClr>
            </a:gs>
            <a:gs pos="33000">
              <a:schemeClr val="phClr">
                <a:tint val="90000"/>
                <a:shade val="100000"/>
                <a:alpha val="95000"/>
                <a:satMod val="130000"/>
              </a:schemeClr>
            </a:gs>
            <a:gs pos="67000">
              <a:schemeClr val="phClr">
                <a:shade val="70000"/>
                <a:satMod val="135000"/>
              </a:schemeClr>
            </a:gs>
            <a:gs pos="100000">
              <a:schemeClr val="phClr">
                <a:shade val="50000"/>
                <a:satMod val="135000"/>
              </a:schemeClr>
            </a:gs>
          </a:gsLst>
          <a:lin ang="13200000" scaled="1"/>
        </a:gradFill>
      </a:fillStyleLst>
      <a:lnStyleLst>
        <a:ln w="12700" cap="flat" cmpd="sng" algn="ctr">
          <a:solidFill>
            <a:schemeClr val="phClr">
              <a:shade val="95000"/>
              <a:satMod val="105000"/>
            </a:schemeClr>
          </a:solidFill>
          <a:prstDash val="solid"/>
        </a:ln>
        <a:ln w="38100" cap="flat" cmpd="thickThin" algn="ctr">
          <a:solidFill>
            <a:schemeClr val="phClr"/>
          </a:solidFill>
          <a:prstDash val="solid"/>
        </a:ln>
        <a:ln w="38100" cap="flat" cmpd="thinThick" algn="ctr">
          <a:solidFill>
            <a:schemeClr val="phClr"/>
          </a:solidFill>
          <a:prstDash val="solid"/>
        </a:ln>
      </a:lnStyleLst>
      <a:effectStyleLst>
        <a:effectStyle>
          <a:effectLst/>
        </a:effectStyle>
        <a:effectStyle>
          <a:effectLst/>
          <a:scene3d>
            <a:camera prst="orthographicFront">
              <a:rot lat="0" lon="0" rev="0"/>
            </a:camera>
            <a:lightRig rig="twoPt" dir="tl"/>
          </a:scene3d>
          <a:sp3d extrusionH="12700" prstMaterial="softEdge">
            <a:bevelT w="25400" h="50800"/>
          </a:sp3d>
        </a:effectStyle>
        <a:effectStyle>
          <a:effectLst>
            <a:innerShdw blurRad="50800" dist="25400" dir="2400000">
              <a:srgbClr val="808080">
                <a:alpha val="75000"/>
              </a:srgbClr>
            </a:innerShdw>
            <a:reflection blurRad="38100" stA="26000" endPos="35000" dist="12700" dir="5400000" fadeDir="4800000" sy="-100000" rotWithShape="0"/>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Inspiration.thmx</Template>
  <TotalTime>658</TotalTime>
  <Words>1465</Words>
  <Application>Microsoft Macintosh PowerPoint</Application>
  <PresentationFormat>On-screen Show (4:3)</PresentationFormat>
  <Paragraphs>64</Paragraphs>
  <Slides>9</Slides>
  <Notes>1</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Inspiration</vt:lpstr>
      <vt:lpstr>Researching Credible Connections</vt:lpstr>
      <vt:lpstr>Part 1|Disney</vt:lpstr>
      <vt:lpstr>Part 2</vt:lpstr>
      <vt:lpstr>Part 2|Disney</vt:lpstr>
      <vt:lpstr>Part 2|Disney</vt:lpstr>
      <vt:lpstr>Part 3</vt:lpstr>
      <vt:lpstr>Part 3|Disney</vt:lpstr>
      <vt:lpstr>Part 4</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Debbie Walker</dc:creator>
  <cp:lastModifiedBy>Debbie Walker</cp:lastModifiedBy>
  <cp:revision>55</cp:revision>
  <dcterms:created xsi:type="dcterms:W3CDTF">2014-07-20T16:20:35Z</dcterms:created>
  <dcterms:modified xsi:type="dcterms:W3CDTF">2014-07-21T03:26:14Z</dcterms:modified>
</cp:coreProperties>
</file>